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1311" r:id="rId2"/>
    <p:sldId id="1371" r:id="rId3"/>
    <p:sldId id="1387" r:id="rId4"/>
    <p:sldId id="1395" r:id="rId5"/>
    <p:sldId id="1396" r:id="rId6"/>
    <p:sldId id="1103" r:id="rId7"/>
    <p:sldId id="1386" r:id="rId8"/>
    <p:sldId id="1376" r:id="rId9"/>
    <p:sldId id="1397" r:id="rId10"/>
    <p:sldId id="1390" r:id="rId11"/>
    <p:sldId id="1366" r:id="rId12"/>
    <p:sldId id="1367" r:id="rId13"/>
    <p:sldId id="1368" r:id="rId14"/>
    <p:sldId id="1372" r:id="rId15"/>
    <p:sldId id="1374" r:id="rId16"/>
    <p:sldId id="1378" r:id="rId17"/>
    <p:sldId id="1392" r:id="rId18"/>
    <p:sldId id="1379" r:id="rId19"/>
    <p:sldId id="1380" r:id="rId20"/>
    <p:sldId id="1377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fuentes\Desktop\Wages%20and%20Inflation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rjfs2\larryadam$\Economy\Wages%20and%20salaries%20for%20private%20industry%20workers%20in%20goods%20producing%20industries%20constant%20dollar%20index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rjfs2\larryadam$\Economy\Recession%20Periods%20and%20Employment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rjfs2\larryadam$\Economy\Recession%20Periods%20and%20Employmen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pPr>
            <a:r>
              <a:rPr lang="en-US" sz="1400" dirty="0">
                <a:solidFill>
                  <a:srgbClr val="5489B6"/>
                </a:solidFill>
              </a:rPr>
              <a:t>University of Michigan: Inflation Expectations</a:t>
            </a:r>
          </a:p>
        </c:rich>
      </c:tx>
      <c:layout>
        <c:manualLayout>
          <c:xMode val="edge"/>
          <c:yMode val="edge"/>
          <c:x val="0.34680488465652887"/>
          <c:y val="2.89829044411262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tbmpx1px5!$D$4</c:f>
              <c:strCache>
                <c:ptCount val="1"/>
                <c:pt idx="0">
                  <c:v>Next Year</c:v>
                </c:pt>
              </c:strCache>
            </c:strRef>
          </c:tx>
          <c:spPr>
            <a:ln w="28575" cap="rnd">
              <a:solidFill>
                <a:srgbClr val="002949"/>
              </a:solidFill>
              <a:round/>
            </a:ln>
            <a:effectLst/>
          </c:spPr>
          <c:marker>
            <c:symbol val="none"/>
          </c:marker>
          <c:cat>
            <c:numRef>
              <c:f>tbmpx1px5!$C$153:$C$544</c:f>
              <c:numCache>
                <c:formatCode>mmm\-yy</c:formatCode>
                <c:ptCount val="392"/>
                <c:pt idx="0">
                  <c:v>32964</c:v>
                </c:pt>
                <c:pt idx="1">
                  <c:v>32994</c:v>
                </c:pt>
                <c:pt idx="2">
                  <c:v>33025</c:v>
                </c:pt>
                <c:pt idx="3">
                  <c:v>33055</c:v>
                </c:pt>
                <c:pt idx="4">
                  <c:v>33086</c:v>
                </c:pt>
                <c:pt idx="5">
                  <c:v>33117</c:v>
                </c:pt>
                <c:pt idx="6">
                  <c:v>33147</c:v>
                </c:pt>
                <c:pt idx="7">
                  <c:v>33178</c:v>
                </c:pt>
                <c:pt idx="8">
                  <c:v>33208</c:v>
                </c:pt>
                <c:pt idx="9">
                  <c:v>33239</c:v>
                </c:pt>
                <c:pt idx="10">
                  <c:v>33270</c:v>
                </c:pt>
                <c:pt idx="11">
                  <c:v>33298</c:v>
                </c:pt>
                <c:pt idx="12">
                  <c:v>33329</c:v>
                </c:pt>
                <c:pt idx="13">
                  <c:v>33359</c:v>
                </c:pt>
                <c:pt idx="14">
                  <c:v>33390</c:v>
                </c:pt>
                <c:pt idx="15">
                  <c:v>33420</c:v>
                </c:pt>
                <c:pt idx="16">
                  <c:v>33451</c:v>
                </c:pt>
                <c:pt idx="17">
                  <c:v>33482</c:v>
                </c:pt>
                <c:pt idx="18">
                  <c:v>33512</c:v>
                </c:pt>
                <c:pt idx="19">
                  <c:v>33543</c:v>
                </c:pt>
                <c:pt idx="20">
                  <c:v>33573</c:v>
                </c:pt>
                <c:pt idx="21">
                  <c:v>33604</c:v>
                </c:pt>
                <c:pt idx="22">
                  <c:v>33635</c:v>
                </c:pt>
                <c:pt idx="23">
                  <c:v>33664</c:v>
                </c:pt>
                <c:pt idx="24">
                  <c:v>33695</c:v>
                </c:pt>
                <c:pt idx="25">
                  <c:v>33725</c:v>
                </c:pt>
                <c:pt idx="26">
                  <c:v>33756</c:v>
                </c:pt>
                <c:pt idx="27">
                  <c:v>33786</c:v>
                </c:pt>
                <c:pt idx="28">
                  <c:v>33817</c:v>
                </c:pt>
                <c:pt idx="29">
                  <c:v>33848</c:v>
                </c:pt>
                <c:pt idx="30">
                  <c:v>33878</c:v>
                </c:pt>
                <c:pt idx="31">
                  <c:v>33909</c:v>
                </c:pt>
                <c:pt idx="32">
                  <c:v>33939</c:v>
                </c:pt>
                <c:pt idx="33">
                  <c:v>33970</c:v>
                </c:pt>
                <c:pt idx="34">
                  <c:v>34001</c:v>
                </c:pt>
                <c:pt idx="35">
                  <c:v>34029</c:v>
                </c:pt>
                <c:pt idx="36">
                  <c:v>34060</c:v>
                </c:pt>
                <c:pt idx="37">
                  <c:v>34090</c:v>
                </c:pt>
                <c:pt idx="38">
                  <c:v>34121</c:v>
                </c:pt>
                <c:pt idx="39">
                  <c:v>34151</c:v>
                </c:pt>
                <c:pt idx="40">
                  <c:v>34182</c:v>
                </c:pt>
                <c:pt idx="41">
                  <c:v>34213</c:v>
                </c:pt>
                <c:pt idx="42">
                  <c:v>34243</c:v>
                </c:pt>
                <c:pt idx="43">
                  <c:v>34274</c:v>
                </c:pt>
                <c:pt idx="44">
                  <c:v>34304</c:v>
                </c:pt>
                <c:pt idx="45">
                  <c:v>34335</c:v>
                </c:pt>
                <c:pt idx="46">
                  <c:v>34366</c:v>
                </c:pt>
                <c:pt idx="47">
                  <c:v>34394</c:v>
                </c:pt>
                <c:pt idx="48">
                  <c:v>34425</c:v>
                </c:pt>
                <c:pt idx="49">
                  <c:v>34455</c:v>
                </c:pt>
                <c:pt idx="50">
                  <c:v>34486</c:v>
                </c:pt>
                <c:pt idx="51">
                  <c:v>34516</c:v>
                </c:pt>
                <c:pt idx="52">
                  <c:v>34547</c:v>
                </c:pt>
                <c:pt idx="53">
                  <c:v>34578</c:v>
                </c:pt>
                <c:pt idx="54">
                  <c:v>34608</c:v>
                </c:pt>
                <c:pt idx="55">
                  <c:v>34639</c:v>
                </c:pt>
                <c:pt idx="56">
                  <c:v>34669</c:v>
                </c:pt>
                <c:pt idx="57">
                  <c:v>34700</c:v>
                </c:pt>
                <c:pt idx="58">
                  <c:v>34731</c:v>
                </c:pt>
                <c:pt idx="59">
                  <c:v>34759</c:v>
                </c:pt>
                <c:pt idx="60">
                  <c:v>34790</c:v>
                </c:pt>
                <c:pt idx="61">
                  <c:v>34820</c:v>
                </c:pt>
                <c:pt idx="62">
                  <c:v>34851</c:v>
                </c:pt>
                <c:pt idx="63">
                  <c:v>34881</c:v>
                </c:pt>
                <c:pt idx="64">
                  <c:v>34912</c:v>
                </c:pt>
                <c:pt idx="65">
                  <c:v>34943</c:v>
                </c:pt>
                <c:pt idx="66">
                  <c:v>34973</c:v>
                </c:pt>
                <c:pt idx="67">
                  <c:v>35004</c:v>
                </c:pt>
                <c:pt idx="68">
                  <c:v>35034</c:v>
                </c:pt>
                <c:pt idx="69">
                  <c:v>35065</c:v>
                </c:pt>
                <c:pt idx="70">
                  <c:v>35096</c:v>
                </c:pt>
                <c:pt idx="71">
                  <c:v>35125</c:v>
                </c:pt>
                <c:pt idx="72">
                  <c:v>35156</c:v>
                </c:pt>
                <c:pt idx="73">
                  <c:v>35186</c:v>
                </c:pt>
                <c:pt idx="74">
                  <c:v>35217</c:v>
                </c:pt>
                <c:pt idx="75">
                  <c:v>35247</c:v>
                </c:pt>
                <c:pt idx="76">
                  <c:v>35278</c:v>
                </c:pt>
                <c:pt idx="77">
                  <c:v>35309</c:v>
                </c:pt>
                <c:pt idx="78">
                  <c:v>35339</c:v>
                </c:pt>
                <c:pt idx="79">
                  <c:v>35370</c:v>
                </c:pt>
                <c:pt idx="80">
                  <c:v>35400</c:v>
                </c:pt>
                <c:pt idx="81">
                  <c:v>35431</c:v>
                </c:pt>
                <c:pt idx="82">
                  <c:v>35462</c:v>
                </c:pt>
                <c:pt idx="83">
                  <c:v>35490</c:v>
                </c:pt>
                <c:pt idx="84">
                  <c:v>35521</c:v>
                </c:pt>
                <c:pt idx="85">
                  <c:v>35551</c:v>
                </c:pt>
                <c:pt idx="86">
                  <c:v>35582</c:v>
                </c:pt>
                <c:pt idx="87">
                  <c:v>35612</c:v>
                </c:pt>
                <c:pt idx="88">
                  <c:v>35643</c:v>
                </c:pt>
                <c:pt idx="89">
                  <c:v>35674</c:v>
                </c:pt>
                <c:pt idx="90">
                  <c:v>35704</c:v>
                </c:pt>
                <c:pt idx="91">
                  <c:v>35735</c:v>
                </c:pt>
                <c:pt idx="92">
                  <c:v>35765</c:v>
                </c:pt>
                <c:pt idx="93">
                  <c:v>35796</c:v>
                </c:pt>
                <c:pt idx="94">
                  <c:v>35827</c:v>
                </c:pt>
                <c:pt idx="95">
                  <c:v>35855</c:v>
                </c:pt>
                <c:pt idx="96">
                  <c:v>35886</c:v>
                </c:pt>
                <c:pt idx="97">
                  <c:v>35916</c:v>
                </c:pt>
                <c:pt idx="98">
                  <c:v>35947</c:v>
                </c:pt>
                <c:pt idx="99">
                  <c:v>35977</c:v>
                </c:pt>
                <c:pt idx="100">
                  <c:v>36008</c:v>
                </c:pt>
                <c:pt idx="101">
                  <c:v>36039</c:v>
                </c:pt>
                <c:pt idx="102">
                  <c:v>36069</c:v>
                </c:pt>
                <c:pt idx="103">
                  <c:v>36100</c:v>
                </c:pt>
                <c:pt idx="104">
                  <c:v>36130</c:v>
                </c:pt>
                <c:pt idx="105">
                  <c:v>36161</c:v>
                </c:pt>
                <c:pt idx="106">
                  <c:v>36192</c:v>
                </c:pt>
                <c:pt idx="107">
                  <c:v>36220</c:v>
                </c:pt>
                <c:pt idx="108">
                  <c:v>36251</c:v>
                </c:pt>
                <c:pt idx="109">
                  <c:v>36281</c:v>
                </c:pt>
                <c:pt idx="110">
                  <c:v>36312</c:v>
                </c:pt>
                <c:pt idx="111">
                  <c:v>36342</c:v>
                </c:pt>
                <c:pt idx="112">
                  <c:v>36373</c:v>
                </c:pt>
                <c:pt idx="113">
                  <c:v>36404</c:v>
                </c:pt>
                <c:pt idx="114">
                  <c:v>36434</c:v>
                </c:pt>
                <c:pt idx="115">
                  <c:v>36465</c:v>
                </c:pt>
                <c:pt idx="116">
                  <c:v>36495</c:v>
                </c:pt>
                <c:pt idx="117">
                  <c:v>36526</c:v>
                </c:pt>
                <c:pt idx="118">
                  <c:v>36557</c:v>
                </c:pt>
                <c:pt idx="119">
                  <c:v>36586</c:v>
                </c:pt>
                <c:pt idx="120">
                  <c:v>36617</c:v>
                </c:pt>
                <c:pt idx="121">
                  <c:v>36647</c:v>
                </c:pt>
                <c:pt idx="122">
                  <c:v>36678</c:v>
                </c:pt>
                <c:pt idx="123">
                  <c:v>36708</c:v>
                </c:pt>
                <c:pt idx="124">
                  <c:v>36739</c:v>
                </c:pt>
                <c:pt idx="125">
                  <c:v>36770</c:v>
                </c:pt>
                <c:pt idx="126">
                  <c:v>36800</c:v>
                </c:pt>
                <c:pt idx="127">
                  <c:v>36831</c:v>
                </c:pt>
                <c:pt idx="128">
                  <c:v>36861</c:v>
                </c:pt>
                <c:pt idx="129">
                  <c:v>36892</c:v>
                </c:pt>
                <c:pt idx="130">
                  <c:v>36923</c:v>
                </c:pt>
                <c:pt idx="131">
                  <c:v>36951</c:v>
                </c:pt>
                <c:pt idx="132">
                  <c:v>36982</c:v>
                </c:pt>
                <c:pt idx="133">
                  <c:v>37012</c:v>
                </c:pt>
                <c:pt idx="134">
                  <c:v>37043</c:v>
                </c:pt>
                <c:pt idx="135">
                  <c:v>37073</c:v>
                </c:pt>
                <c:pt idx="136">
                  <c:v>37104</c:v>
                </c:pt>
                <c:pt idx="137">
                  <c:v>37135</c:v>
                </c:pt>
                <c:pt idx="138">
                  <c:v>37165</c:v>
                </c:pt>
                <c:pt idx="139">
                  <c:v>37196</c:v>
                </c:pt>
                <c:pt idx="140">
                  <c:v>37226</c:v>
                </c:pt>
                <c:pt idx="141">
                  <c:v>37257</c:v>
                </c:pt>
                <c:pt idx="142">
                  <c:v>37288</c:v>
                </c:pt>
                <c:pt idx="143">
                  <c:v>37316</c:v>
                </c:pt>
                <c:pt idx="144">
                  <c:v>37347</c:v>
                </c:pt>
                <c:pt idx="145">
                  <c:v>37377</c:v>
                </c:pt>
                <c:pt idx="146">
                  <c:v>37408</c:v>
                </c:pt>
                <c:pt idx="147">
                  <c:v>37438</c:v>
                </c:pt>
                <c:pt idx="148">
                  <c:v>37469</c:v>
                </c:pt>
                <c:pt idx="149">
                  <c:v>37500</c:v>
                </c:pt>
                <c:pt idx="150">
                  <c:v>37530</c:v>
                </c:pt>
                <c:pt idx="151">
                  <c:v>37561</c:v>
                </c:pt>
                <c:pt idx="152">
                  <c:v>37591</c:v>
                </c:pt>
                <c:pt idx="153">
                  <c:v>37622</c:v>
                </c:pt>
                <c:pt idx="154">
                  <c:v>37653</c:v>
                </c:pt>
                <c:pt idx="155">
                  <c:v>37681</c:v>
                </c:pt>
                <c:pt idx="156">
                  <c:v>37712</c:v>
                </c:pt>
                <c:pt idx="157">
                  <c:v>37742</c:v>
                </c:pt>
                <c:pt idx="158">
                  <c:v>37773</c:v>
                </c:pt>
                <c:pt idx="159">
                  <c:v>37803</c:v>
                </c:pt>
                <c:pt idx="160">
                  <c:v>37834</c:v>
                </c:pt>
                <c:pt idx="161">
                  <c:v>37865</c:v>
                </c:pt>
                <c:pt idx="162">
                  <c:v>37895</c:v>
                </c:pt>
                <c:pt idx="163">
                  <c:v>37926</c:v>
                </c:pt>
                <c:pt idx="164">
                  <c:v>37956</c:v>
                </c:pt>
                <c:pt idx="165">
                  <c:v>37987</c:v>
                </c:pt>
                <c:pt idx="166">
                  <c:v>38018</c:v>
                </c:pt>
                <c:pt idx="167">
                  <c:v>38047</c:v>
                </c:pt>
                <c:pt idx="168">
                  <c:v>38078</c:v>
                </c:pt>
                <c:pt idx="169">
                  <c:v>38108</c:v>
                </c:pt>
                <c:pt idx="170">
                  <c:v>38139</c:v>
                </c:pt>
                <c:pt idx="171">
                  <c:v>38169</c:v>
                </c:pt>
                <c:pt idx="172">
                  <c:v>38200</c:v>
                </c:pt>
                <c:pt idx="173">
                  <c:v>38231</c:v>
                </c:pt>
                <c:pt idx="174">
                  <c:v>38261</c:v>
                </c:pt>
                <c:pt idx="175">
                  <c:v>38292</c:v>
                </c:pt>
                <c:pt idx="176">
                  <c:v>38322</c:v>
                </c:pt>
                <c:pt idx="177">
                  <c:v>38353</c:v>
                </c:pt>
                <c:pt idx="178">
                  <c:v>38384</c:v>
                </c:pt>
                <c:pt idx="179">
                  <c:v>38412</c:v>
                </c:pt>
                <c:pt idx="180">
                  <c:v>38443</c:v>
                </c:pt>
                <c:pt idx="181">
                  <c:v>38473</c:v>
                </c:pt>
                <c:pt idx="182">
                  <c:v>38504</c:v>
                </c:pt>
                <c:pt idx="183">
                  <c:v>38534</c:v>
                </c:pt>
                <c:pt idx="184">
                  <c:v>38565</c:v>
                </c:pt>
                <c:pt idx="185">
                  <c:v>38596</c:v>
                </c:pt>
                <c:pt idx="186">
                  <c:v>38626</c:v>
                </c:pt>
                <c:pt idx="187">
                  <c:v>38657</c:v>
                </c:pt>
                <c:pt idx="188">
                  <c:v>38687</c:v>
                </c:pt>
                <c:pt idx="189">
                  <c:v>38718</c:v>
                </c:pt>
                <c:pt idx="190">
                  <c:v>38749</c:v>
                </c:pt>
                <c:pt idx="191">
                  <c:v>38777</c:v>
                </c:pt>
                <c:pt idx="192">
                  <c:v>38808</c:v>
                </c:pt>
                <c:pt idx="193">
                  <c:v>38838</c:v>
                </c:pt>
                <c:pt idx="194">
                  <c:v>38869</c:v>
                </c:pt>
                <c:pt idx="195">
                  <c:v>38899</c:v>
                </c:pt>
                <c:pt idx="196">
                  <c:v>38930</c:v>
                </c:pt>
                <c:pt idx="197">
                  <c:v>38961</c:v>
                </c:pt>
                <c:pt idx="198">
                  <c:v>38991</c:v>
                </c:pt>
                <c:pt idx="199">
                  <c:v>39022</c:v>
                </c:pt>
                <c:pt idx="200">
                  <c:v>39052</c:v>
                </c:pt>
                <c:pt idx="201">
                  <c:v>39083</c:v>
                </c:pt>
                <c:pt idx="202">
                  <c:v>39114</c:v>
                </c:pt>
                <c:pt idx="203">
                  <c:v>39142</c:v>
                </c:pt>
                <c:pt idx="204">
                  <c:v>39173</c:v>
                </c:pt>
                <c:pt idx="205">
                  <c:v>39203</c:v>
                </c:pt>
                <c:pt idx="206">
                  <c:v>39234</c:v>
                </c:pt>
                <c:pt idx="207">
                  <c:v>39264</c:v>
                </c:pt>
                <c:pt idx="208">
                  <c:v>39295</c:v>
                </c:pt>
                <c:pt idx="209">
                  <c:v>39326</c:v>
                </c:pt>
                <c:pt idx="210">
                  <c:v>39356</c:v>
                </c:pt>
                <c:pt idx="211">
                  <c:v>39387</c:v>
                </c:pt>
                <c:pt idx="212">
                  <c:v>39417</c:v>
                </c:pt>
                <c:pt idx="213">
                  <c:v>39448</c:v>
                </c:pt>
                <c:pt idx="214">
                  <c:v>39479</c:v>
                </c:pt>
                <c:pt idx="215">
                  <c:v>39508</c:v>
                </c:pt>
                <c:pt idx="216">
                  <c:v>39539</c:v>
                </c:pt>
                <c:pt idx="217">
                  <c:v>39569</c:v>
                </c:pt>
                <c:pt idx="218">
                  <c:v>39600</c:v>
                </c:pt>
                <c:pt idx="219">
                  <c:v>39630</c:v>
                </c:pt>
                <c:pt idx="220">
                  <c:v>39661</c:v>
                </c:pt>
                <c:pt idx="221">
                  <c:v>39692</c:v>
                </c:pt>
                <c:pt idx="222">
                  <c:v>39722</c:v>
                </c:pt>
                <c:pt idx="223">
                  <c:v>39753</c:v>
                </c:pt>
                <c:pt idx="224">
                  <c:v>39783</c:v>
                </c:pt>
                <c:pt idx="225">
                  <c:v>39814</c:v>
                </c:pt>
                <c:pt idx="226">
                  <c:v>39845</c:v>
                </c:pt>
                <c:pt idx="227">
                  <c:v>39873</c:v>
                </c:pt>
                <c:pt idx="228">
                  <c:v>39904</c:v>
                </c:pt>
                <c:pt idx="229">
                  <c:v>39934</c:v>
                </c:pt>
                <c:pt idx="230">
                  <c:v>39965</c:v>
                </c:pt>
                <c:pt idx="231">
                  <c:v>39995</c:v>
                </c:pt>
                <c:pt idx="232">
                  <c:v>40026</c:v>
                </c:pt>
                <c:pt idx="233">
                  <c:v>40057</c:v>
                </c:pt>
                <c:pt idx="234">
                  <c:v>40087</c:v>
                </c:pt>
                <c:pt idx="235">
                  <c:v>40118</c:v>
                </c:pt>
                <c:pt idx="236">
                  <c:v>40148</c:v>
                </c:pt>
                <c:pt idx="237">
                  <c:v>40179</c:v>
                </c:pt>
                <c:pt idx="238">
                  <c:v>40210</c:v>
                </c:pt>
                <c:pt idx="239">
                  <c:v>40238</c:v>
                </c:pt>
                <c:pt idx="240">
                  <c:v>40269</c:v>
                </c:pt>
                <c:pt idx="241">
                  <c:v>40299</c:v>
                </c:pt>
                <c:pt idx="242">
                  <c:v>40330</c:v>
                </c:pt>
                <c:pt idx="243">
                  <c:v>40360</c:v>
                </c:pt>
                <c:pt idx="244">
                  <c:v>40391</c:v>
                </c:pt>
                <c:pt idx="245">
                  <c:v>40422</c:v>
                </c:pt>
                <c:pt idx="246">
                  <c:v>40452</c:v>
                </c:pt>
                <c:pt idx="247">
                  <c:v>40483</c:v>
                </c:pt>
                <c:pt idx="248">
                  <c:v>40513</c:v>
                </c:pt>
                <c:pt idx="249">
                  <c:v>40544</c:v>
                </c:pt>
                <c:pt idx="250">
                  <c:v>40575</c:v>
                </c:pt>
                <c:pt idx="251">
                  <c:v>40603</c:v>
                </c:pt>
                <c:pt idx="252">
                  <c:v>40634</c:v>
                </c:pt>
                <c:pt idx="253">
                  <c:v>40664</c:v>
                </c:pt>
                <c:pt idx="254">
                  <c:v>40695</c:v>
                </c:pt>
                <c:pt idx="255">
                  <c:v>40725</c:v>
                </c:pt>
                <c:pt idx="256">
                  <c:v>40756</c:v>
                </c:pt>
                <c:pt idx="257">
                  <c:v>40787</c:v>
                </c:pt>
                <c:pt idx="258">
                  <c:v>40817</c:v>
                </c:pt>
                <c:pt idx="259">
                  <c:v>40848</c:v>
                </c:pt>
                <c:pt idx="260">
                  <c:v>40878</c:v>
                </c:pt>
                <c:pt idx="261">
                  <c:v>40909</c:v>
                </c:pt>
                <c:pt idx="262">
                  <c:v>40940</c:v>
                </c:pt>
                <c:pt idx="263">
                  <c:v>40969</c:v>
                </c:pt>
                <c:pt idx="264">
                  <c:v>41000</c:v>
                </c:pt>
                <c:pt idx="265">
                  <c:v>41030</c:v>
                </c:pt>
                <c:pt idx="266">
                  <c:v>41061</c:v>
                </c:pt>
                <c:pt idx="267">
                  <c:v>41091</c:v>
                </c:pt>
                <c:pt idx="268">
                  <c:v>41122</c:v>
                </c:pt>
                <c:pt idx="269">
                  <c:v>41153</c:v>
                </c:pt>
                <c:pt idx="270">
                  <c:v>41183</c:v>
                </c:pt>
                <c:pt idx="271">
                  <c:v>41214</c:v>
                </c:pt>
                <c:pt idx="272">
                  <c:v>41244</c:v>
                </c:pt>
                <c:pt idx="273">
                  <c:v>41275</c:v>
                </c:pt>
                <c:pt idx="274">
                  <c:v>41306</c:v>
                </c:pt>
                <c:pt idx="275">
                  <c:v>41334</c:v>
                </c:pt>
                <c:pt idx="276">
                  <c:v>41365</c:v>
                </c:pt>
                <c:pt idx="277">
                  <c:v>41395</c:v>
                </c:pt>
                <c:pt idx="278">
                  <c:v>41426</c:v>
                </c:pt>
                <c:pt idx="279">
                  <c:v>41456</c:v>
                </c:pt>
                <c:pt idx="280">
                  <c:v>41487</c:v>
                </c:pt>
                <c:pt idx="281">
                  <c:v>41518</c:v>
                </c:pt>
                <c:pt idx="282">
                  <c:v>41548</c:v>
                </c:pt>
                <c:pt idx="283">
                  <c:v>41579</c:v>
                </c:pt>
                <c:pt idx="284">
                  <c:v>41609</c:v>
                </c:pt>
                <c:pt idx="285">
                  <c:v>41640</c:v>
                </c:pt>
                <c:pt idx="286">
                  <c:v>41671</c:v>
                </c:pt>
                <c:pt idx="287">
                  <c:v>41699</c:v>
                </c:pt>
                <c:pt idx="288">
                  <c:v>41730</c:v>
                </c:pt>
                <c:pt idx="289">
                  <c:v>41760</c:v>
                </c:pt>
                <c:pt idx="290">
                  <c:v>41791</c:v>
                </c:pt>
                <c:pt idx="291">
                  <c:v>41821</c:v>
                </c:pt>
                <c:pt idx="292">
                  <c:v>41852</c:v>
                </c:pt>
                <c:pt idx="293">
                  <c:v>41883</c:v>
                </c:pt>
                <c:pt idx="294">
                  <c:v>41913</c:v>
                </c:pt>
                <c:pt idx="295">
                  <c:v>41944</c:v>
                </c:pt>
                <c:pt idx="296">
                  <c:v>41974</c:v>
                </c:pt>
                <c:pt idx="297">
                  <c:v>42005</c:v>
                </c:pt>
                <c:pt idx="298">
                  <c:v>42036</c:v>
                </c:pt>
                <c:pt idx="299">
                  <c:v>42064</c:v>
                </c:pt>
                <c:pt idx="300">
                  <c:v>42095</c:v>
                </c:pt>
                <c:pt idx="301">
                  <c:v>42125</c:v>
                </c:pt>
                <c:pt idx="302">
                  <c:v>42156</c:v>
                </c:pt>
                <c:pt idx="303">
                  <c:v>42186</c:v>
                </c:pt>
                <c:pt idx="304">
                  <c:v>42217</c:v>
                </c:pt>
                <c:pt idx="305">
                  <c:v>42248</c:v>
                </c:pt>
                <c:pt idx="306">
                  <c:v>42278</c:v>
                </c:pt>
                <c:pt idx="307">
                  <c:v>42309</c:v>
                </c:pt>
                <c:pt idx="308">
                  <c:v>42339</c:v>
                </c:pt>
                <c:pt idx="309">
                  <c:v>42370</c:v>
                </c:pt>
                <c:pt idx="310">
                  <c:v>42401</c:v>
                </c:pt>
                <c:pt idx="311">
                  <c:v>42430</c:v>
                </c:pt>
                <c:pt idx="312">
                  <c:v>42461</c:v>
                </c:pt>
                <c:pt idx="313">
                  <c:v>42491</c:v>
                </c:pt>
                <c:pt idx="314">
                  <c:v>42522</c:v>
                </c:pt>
                <c:pt idx="315">
                  <c:v>42552</c:v>
                </c:pt>
                <c:pt idx="316">
                  <c:v>42583</c:v>
                </c:pt>
                <c:pt idx="317">
                  <c:v>42614</c:v>
                </c:pt>
                <c:pt idx="318">
                  <c:v>42644</c:v>
                </c:pt>
                <c:pt idx="319">
                  <c:v>42675</c:v>
                </c:pt>
                <c:pt idx="320">
                  <c:v>42705</c:v>
                </c:pt>
                <c:pt idx="321">
                  <c:v>42736</c:v>
                </c:pt>
                <c:pt idx="322">
                  <c:v>42767</c:v>
                </c:pt>
                <c:pt idx="323">
                  <c:v>42795</c:v>
                </c:pt>
                <c:pt idx="324">
                  <c:v>42826</c:v>
                </c:pt>
                <c:pt idx="325">
                  <c:v>42856</c:v>
                </c:pt>
                <c:pt idx="326">
                  <c:v>42887</c:v>
                </c:pt>
                <c:pt idx="327">
                  <c:v>42917</c:v>
                </c:pt>
                <c:pt idx="328">
                  <c:v>42948</c:v>
                </c:pt>
                <c:pt idx="329">
                  <c:v>42979</c:v>
                </c:pt>
                <c:pt idx="330">
                  <c:v>43009</c:v>
                </c:pt>
                <c:pt idx="331">
                  <c:v>43040</c:v>
                </c:pt>
                <c:pt idx="332">
                  <c:v>43070</c:v>
                </c:pt>
                <c:pt idx="333">
                  <c:v>43101</c:v>
                </c:pt>
                <c:pt idx="334">
                  <c:v>43132</c:v>
                </c:pt>
                <c:pt idx="335">
                  <c:v>43160</c:v>
                </c:pt>
                <c:pt idx="336">
                  <c:v>43191</c:v>
                </c:pt>
                <c:pt idx="337">
                  <c:v>43221</c:v>
                </c:pt>
                <c:pt idx="338">
                  <c:v>43252</c:v>
                </c:pt>
                <c:pt idx="339">
                  <c:v>43282</c:v>
                </c:pt>
                <c:pt idx="340">
                  <c:v>43313</c:v>
                </c:pt>
                <c:pt idx="341">
                  <c:v>43344</c:v>
                </c:pt>
                <c:pt idx="342">
                  <c:v>43374</c:v>
                </c:pt>
                <c:pt idx="343">
                  <c:v>43405</c:v>
                </c:pt>
                <c:pt idx="344">
                  <c:v>43435</c:v>
                </c:pt>
                <c:pt idx="345">
                  <c:v>43466</c:v>
                </c:pt>
                <c:pt idx="346">
                  <c:v>43497</c:v>
                </c:pt>
                <c:pt idx="347">
                  <c:v>43525</c:v>
                </c:pt>
                <c:pt idx="348">
                  <c:v>43556</c:v>
                </c:pt>
                <c:pt idx="349">
                  <c:v>43586</c:v>
                </c:pt>
                <c:pt idx="350">
                  <c:v>43617</c:v>
                </c:pt>
                <c:pt idx="351">
                  <c:v>43647</c:v>
                </c:pt>
                <c:pt idx="352">
                  <c:v>43678</c:v>
                </c:pt>
                <c:pt idx="353">
                  <c:v>43709</c:v>
                </c:pt>
                <c:pt idx="354">
                  <c:v>43739</c:v>
                </c:pt>
                <c:pt idx="355">
                  <c:v>43770</c:v>
                </c:pt>
                <c:pt idx="356">
                  <c:v>43800</c:v>
                </c:pt>
                <c:pt idx="357">
                  <c:v>43831</c:v>
                </c:pt>
                <c:pt idx="358">
                  <c:v>43862</c:v>
                </c:pt>
                <c:pt idx="359">
                  <c:v>43891</c:v>
                </c:pt>
                <c:pt idx="360">
                  <c:v>43922</c:v>
                </c:pt>
                <c:pt idx="361">
                  <c:v>43952</c:v>
                </c:pt>
                <c:pt idx="362">
                  <c:v>43983</c:v>
                </c:pt>
                <c:pt idx="363">
                  <c:v>44013</c:v>
                </c:pt>
                <c:pt idx="364">
                  <c:v>44044</c:v>
                </c:pt>
                <c:pt idx="365">
                  <c:v>44075</c:v>
                </c:pt>
                <c:pt idx="366">
                  <c:v>44105</c:v>
                </c:pt>
                <c:pt idx="367">
                  <c:v>44136</c:v>
                </c:pt>
                <c:pt idx="368">
                  <c:v>44166</c:v>
                </c:pt>
                <c:pt idx="369">
                  <c:v>44197</c:v>
                </c:pt>
                <c:pt idx="370">
                  <c:v>44228</c:v>
                </c:pt>
                <c:pt idx="371">
                  <c:v>44256</c:v>
                </c:pt>
                <c:pt idx="372">
                  <c:v>44287</c:v>
                </c:pt>
                <c:pt idx="373">
                  <c:v>44317</c:v>
                </c:pt>
                <c:pt idx="374">
                  <c:v>44348</c:v>
                </c:pt>
                <c:pt idx="375">
                  <c:v>44378</c:v>
                </c:pt>
                <c:pt idx="376">
                  <c:v>44409</c:v>
                </c:pt>
                <c:pt idx="377">
                  <c:v>44440</c:v>
                </c:pt>
                <c:pt idx="378">
                  <c:v>44470</c:v>
                </c:pt>
                <c:pt idx="379">
                  <c:v>44501</c:v>
                </c:pt>
                <c:pt idx="380">
                  <c:v>44531</c:v>
                </c:pt>
                <c:pt idx="381">
                  <c:v>44562</c:v>
                </c:pt>
                <c:pt idx="382">
                  <c:v>44593</c:v>
                </c:pt>
                <c:pt idx="383">
                  <c:v>44621</c:v>
                </c:pt>
                <c:pt idx="384">
                  <c:v>44652</c:v>
                </c:pt>
                <c:pt idx="385">
                  <c:v>44682</c:v>
                </c:pt>
                <c:pt idx="386">
                  <c:v>44713</c:v>
                </c:pt>
                <c:pt idx="387">
                  <c:v>44743</c:v>
                </c:pt>
                <c:pt idx="388">
                  <c:v>44774</c:v>
                </c:pt>
                <c:pt idx="389">
                  <c:v>44805</c:v>
                </c:pt>
                <c:pt idx="390">
                  <c:v>44835</c:v>
                </c:pt>
                <c:pt idx="391">
                  <c:v>44866</c:v>
                </c:pt>
              </c:numCache>
            </c:numRef>
          </c:cat>
          <c:val>
            <c:numRef>
              <c:f>tbmpx1px5!$D$153:$D$544</c:f>
              <c:numCache>
                <c:formatCode>0.0</c:formatCode>
                <c:ptCount val="392"/>
                <c:pt idx="0">
                  <c:v>3.6</c:v>
                </c:pt>
                <c:pt idx="1">
                  <c:v>3.4</c:v>
                </c:pt>
                <c:pt idx="2">
                  <c:v>3.8</c:v>
                </c:pt>
                <c:pt idx="3">
                  <c:v>3.4</c:v>
                </c:pt>
                <c:pt idx="4">
                  <c:v>4.5999999999999996</c:v>
                </c:pt>
                <c:pt idx="5">
                  <c:v>4.7</c:v>
                </c:pt>
                <c:pt idx="6">
                  <c:v>4.8</c:v>
                </c:pt>
                <c:pt idx="7">
                  <c:v>4.7</c:v>
                </c:pt>
                <c:pt idx="8">
                  <c:v>4.7</c:v>
                </c:pt>
                <c:pt idx="9">
                  <c:v>3.9</c:v>
                </c:pt>
                <c:pt idx="10">
                  <c:v>3.4</c:v>
                </c:pt>
                <c:pt idx="11">
                  <c:v>3.3</c:v>
                </c:pt>
                <c:pt idx="12">
                  <c:v>3.2</c:v>
                </c:pt>
                <c:pt idx="13">
                  <c:v>3.1</c:v>
                </c:pt>
                <c:pt idx="14">
                  <c:v>3.3</c:v>
                </c:pt>
                <c:pt idx="15">
                  <c:v>3.1</c:v>
                </c:pt>
                <c:pt idx="16">
                  <c:v>3.2</c:v>
                </c:pt>
                <c:pt idx="17">
                  <c:v>3</c:v>
                </c:pt>
                <c:pt idx="18">
                  <c:v>3.2</c:v>
                </c:pt>
                <c:pt idx="19">
                  <c:v>2.9</c:v>
                </c:pt>
                <c:pt idx="20">
                  <c:v>2.7</c:v>
                </c:pt>
                <c:pt idx="21">
                  <c:v>2.7</c:v>
                </c:pt>
                <c:pt idx="22">
                  <c:v>2.6</c:v>
                </c:pt>
                <c:pt idx="23">
                  <c:v>2.6</c:v>
                </c:pt>
                <c:pt idx="24">
                  <c:v>3</c:v>
                </c:pt>
                <c:pt idx="25">
                  <c:v>2.9</c:v>
                </c:pt>
                <c:pt idx="26">
                  <c:v>3.1</c:v>
                </c:pt>
                <c:pt idx="27">
                  <c:v>2.7</c:v>
                </c:pt>
                <c:pt idx="28">
                  <c:v>2.8</c:v>
                </c:pt>
                <c:pt idx="29">
                  <c:v>3</c:v>
                </c:pt>
                <c:pt idx="30">
                  <c:v>2.8</c:v>
                </c:pt>
                <c:pt idx="31">
                  <c:v>2.9</c:v>
                </c:pt>
                <c:pt idx="32">
                  <c:v>2.8</c:v>
                </c:pt>
                <c:pt idx="33">
                  <c:v>2.9</c:v>
                </c:pt>
                <c:pt idx="34">
                  <c:v>3.2</c:v>
                </c:pt>
                <c:pt idx="35">
                  <c:v>3.1</c:v>
                </c:pt>
                <c:pt idx="36">
                  <c:v>3</c:v>
                </c:pt>
                <c:pt idx="37">
                  <c:v>2.9</c:v>
                </c:pt>
                <c:pt idx="38">
                  <c:v>3.5</c:v>
                </c:pt>
                <c:pt idx="39">
                  <c:v>3</c:v>
                </c:pt>
                <c:pt idx="40">
                  <c:v>3.2</c:v>
                </c:pt>
                <c:pt idx="41">
                  <c:v>3</c:v>
                </c:pt>
                <c:pt idx="42">
                  <c:v>3.3</c:v>
                </c:pt>
                <c:pt idx="43">
                  <c:v>2.8</c:v>
                </c:pt>
                <c:pt idx="44">
                  <c:v>3</c:v>
                </c:pt>
                <c:pt idx="45">
                  <c:v>2.8</c:v>
                </c:pt>
                <c:pt idx="46">
                  <c:v>2.8</c:v>
                </c:pt>
                <c:pt idx="47">
                  <c:v>3</c:v>
                </c:pt>
                <c:pt idx="48">
                  <c:v>3</c:v>
                </c:pt>
                <c:pt idx="49">
                  <c:v>3.1</c:v>
                </c:pt>
                <c:pt idx="50">
                  <c:v>2.7</c:v>
                </c:pt>
                <c:pt idx="51">
                  <c:v>2.9</c:v>
                </c:pt>
                <c:pt idx="52">
                  <c:v>3.1</c:v>
                </c:pt>
                <c:pt idx="53">
                  <c:v>3.4</c:v>
                </c:pt>
                <c:pt idx="54">
                  <c:v>3</c:v>
                </c:pt>
                <c:pt idx="55">
                  <c:v>3.2</c:v>
                </c:pt>
                <c:pt idx="56">
                  <c:v>3</c:v>
                </c:pt>
                <c:pt idx="57">
                  <c:v>3</c:v>
                </c:pt>
                <c:pt idx="58">
                  <c:v>3</c:v>
                </c:pt>
                <c:pt idx="59">
                  <c:v>3.2</c:v>
                </c:pt>
                <c:pt idx="60">
                  <c:v>3.3</c:v>
                </c:pt>
                <c:pt idx="61">
                  <c:v>3</c:v>
                </c:pt>
                <c:pt idx="62">
                  <c:v>2.9</c:v>
                </c:pt>
                <c:pt idx="63">
                  <c:v>2.9</c:v>
                </c:pt>
                <c:pt idx="64">
                  <c:v>2.9</c:v>
                </c:pt>
                <c:pt idx="65">
                  <c:v>2.8</c:v>
                </c:pt>
                <c:pt idx="66">
                  <c:v>2.9</c:v>
                </c:pt>
                <c:pt idx="67">
                  <c:v>2.8</c:v>
                </c:pt>
                <c:pt idx="68">
                  <c:v>2.7</c:v>
                </c:pt>
                <c:pt idx="69">
                  <c:v>2.8</c:v>
                </c:pt>
                <c:pt idx="70">
                  <c:v>2.8</c:v>
                </c:pt>
                <c:pt idx="71">
                  <c:v>2.9</c:v>
                </c:pt>
                <c:pt idx="72">
                  <c:v>3</c:v>
                </c:pt>
                <c:pt idx="73">
                  <c:v>3.1</c:v>
                </c:pt>
                <c:pt idx="74">
                  <c:v>2.9</c:v>
                </c:pt>
                <c:pt idx="75">
                  <c:v>3</c:v>
                </c:pt>
                <c:pt idx="76">
                  <c:v>3.1</c:v>
                </c:pt>
                <c:pt idx="77">
                  <c:v>3.2</c:v>
                </c:pt>
                <c:pt idx="78">
                  <c:v>3</c:v>
                </c:pt>
                <c:pt idx="79">
                  <c:v>3</c:v>
                </c:pt>
                <c:pt idx="80">
                  <c:v>3</c:v>
                </c:pt>
                <c:pt idx="81">
                  <c:v>3</c:v>
                </c:pt>
                <c:pt idx="82">
                  <c:v>3</c:v>
                </c:pt>
                <c:pt idx="83">
                  <c:v>2.8</c:v>
                </c:pt>
                <c:pt idx="84">
                  <c:v>3</c:v>
                </c:pt>
                <c:pt idx="85">
                  <c:v>2.9</c:v>
                </c:pt>
                <c:pt idx="86">
                  <c:v>2.8</c:v>
                </c:pt>
                <c:pt idx="87">
                  <c:v>2.7</c:v>
                </c:pt>
                <c:pt idx="88">
                  <c:v>2.7</c:v>
                </c:pt>
                <c:pt idx="89">
                  <c:v>2.8</c:v>
                </c:pt>
                <c:pt idx="90">
                  <c:v>2.8</c:v>
                </c:pt>
                <c:pt idx="91">
                  <c:v>2.9</c:v>
                </c:pt>
                <c:pt idx="92">
                  <c:v>2.8</c:v>
                </c:pt>
                <c:pt idx="93">
                  <c:v>2.2999999999999998</c:v>
                </c:pt>
                <c:pt idx="94">
                  <c:v>2.4</c:v>
                </c:pt>
                <c:pt idx="95">
                  <c:v>2.5</c:v>
                </c:pt>
                <c:pt idx="96">
                  <c:v>2.4</c:v>
                </c:pt>
                <c:pt idx="97">
                  <c:v>2.6</c:v>
                </c:pt>
                <c:pt idx="98">
                  <c:v>2.7</c:v>
                </c:pt>
                <c:pt idx="99">
                  <c:v>2.6</c:v>
                </c:pt>
                <c:pt idx="100">
                  <c:v>2.4</c:v>
                </c:pt>
                <c:pt idx="101">
                  <c:v>2.2999999999999998</c:v>
                </c:pt>
                <c:pt idx="102">
                  <c:v>2.5</c:v>
                </c:pt>
                <c:pt idx="103">
                  <c:v>2.2999999999999998</c:v>
                </c:pt>
                <c:pt idx="104">
                  <c:v>2.5</c:v>
                </c:pt>
                <c:pt idx="105">
                  <c:v>2.7</c:v>
                </c:pt>
                <c:pt idx="106">
                  <c:v>2.5</c:v>
                </c:pt>
                <c:pt idx="107">
                  <c:v>2.7</c:v>
                </c:pt>
                <c:pt idx="108">
                  <c:v>2.7</c:v>
                </c:pt>
                <c:pt idx="109">
                  <c:v>2.8</c:v>
                </c:pt>
                <c:pt idx="110">
                  <c:v>2.5</c:v>
                </c:pt>
                <c:pt idx="111">
                  <c:v>2.7</c:v>
                </c:pt>
                <c:pt idx="112">
                  <c:v>2.8</c:v>
                </c:pt>
                <c:pt idx="113">
                  <c:v>2.7</c:v>
                </c:pt>
                <c:pt idx="114">
                  <c:v>2.9</c:v>
                </c:pt>
                <c:pt idx="115">
                  <c:v>2.9</c:v>
                </c:pt>
                <c:pt idx="116">
                  <c:v>3</c:v>
                </c:pt>
                <c:pt idx="117">
                  <c:v>3</c:v>
                </c:pt>
                <c:pt idx="118">
                  <c:v>2.9</c:v>
                </c:pt>
                <c:pt idx="119">
                  <c:v>3.2</c:v>
                </c:pt>
                <c:pt idx="120">
                  <c:v>3.2</c:v>
                </c:pt>
                <c:pt idx="121">
                  <c:v>3</c:v>
                </c:pt>
                <c:pt idx="122">
                  <c:v>2.9</c:v>
                </c:pt>
                <c:pt idx="123">
                  <c:v>3</c:v>
                </c:pt>
                <c:pt idx="124">
                  <c:v>2.7</c:v>
                </c:pt>
                <c:pt idx="125">
                  <c:v>2.9</c:v>
                </c:pt>
                <c:pt idx="126">
                  <c:v>3.2</c:v>
                </c:pt>
                <c:pt idx="127">
                  <c:v>2.9</c:v>
                </c:pt>
                <c:pt idx="128">
                  <c:v>2.8</c:v>
                </c:pt>
                <c:pt idx="129">
                  <c:v>3</c:v>
                </c:pt>
                <c:pt idx="130">
                  <c:v>2.8</c:v>
                </c:pt>
                <c:pt idx="131">
                  <c:v>2.8</c:v>
                </c:pt>
                <c:pt idx="132">
                  <c:v>3.1</c:v>
                </c:pt>
                <c:pt idx="133">
                  <c:v>3.2</c:v>
                </c:pt>
                <c:pt idx="134">
                  <c:v>3</c:v>
                </c:pt>
                <c:pt idx="135">
                  <c:v>2.6</c:v>
                </c:pt>
                <c:pt idx="136">
                  <c:v>2.7</c:v>
                </c:pt>
                <c:pt idx="137">
                  <c:v>2.8</c:v>
                </c:pt>
                <c:pt idx="138">
                  <c:v>1</c:v>
                </c:pt>
                <c:pt idx="139">
                  <c:v>0.4</c:v>
                </c:pt>
                <c:pt idx="140">
                  <c:v>1.8</c:v>
                </c:pt>
                <c:pt idx="141">
                  <c:v>1.9</c:v>
                </c:pt>
                <c:pt idx="142">
                  <c:v>2.1</c:v>
                </c:pt>
                <c:pt idx="143">
                  <c:v>2.7</c:v>
                </c:pt>
                <c:pt idx="144">
                  <c:v>2.8</c:v>
                </c:pt>
                <c:pt idx="145">
                  <c:v>2.7</c:v>
                </c:pt>
                <c:pt idx="146">
                  <c:v>2.7</c:v>
                </c:pt>
                <c:pt idx="147">
                  <c:v>2.6</c:v>
                </c:pt>
                <c:pt idx="148">
                  <c:v>2.6</c:v>
                </c:pt>
                <c:pt idx="149">
                  <c:v>2.5</c:v>
                </c:pt>
                <c:pt idx="150">
                  <c:v>2.5</c:v>
                </c:pt>
                <c:pt idx="151">
                  <c:v>2.4</c:v>
                </c:pt>
                <c:pt idx="152">
                  <c:v>2.5</c:v>
                </c:pt>
                <c:pt idx="153">
                  <c:v>2.5</c:v>
                </c:pt>
                <c:pt idx="154">
                  <c:v>2.7</c:v>
                </c:pt>
                <c:pt idx="155">
                  <c:v>3.1</c:v>
                </c:pt>
                <c:pt idx="156">
                  <c:v>2.4</c:v>
                </c:pt>
                <c:pt idx="157">
                  <c:v>2</c:v>
                </c:pt>
                <c:pt idx="158">
                  <c:v>2.1</c:v>
                </c:pt>
                <c:pt idx="159">
                  <c:v>1.7</c:v>
                </c:pt>
                <c:pt idx="160">
                  <c:v>2.5</c:v>
                </c:pt>
                <c:pt idx="161">
                  <c:v>2.8</c:v>
                </c:pt>
                <c:pt idx="162">
                  <c:v>2.6</c:v>
                </c:pt>
                <c:pt idx="163">
                  <c:v>2.7</c:v>
                </c:pt>
                <c:pt idx="164">
                  <c:v>2.6</c:v>
                </c:pt>
                <c:pt idx="165">
                  <c:v>2.7</c:v>
                </c:pt>
                <c:pt idx="166">
                  <c:v>2.6</c:v>
                </c:pt>
                <c:pt idx="167">
                  <c:v>2.9</c:v>
                </c:pt>
                <c:pt idx="168">
                  <c:v>3.2</c:v>
                </c:pt>
                <c:pt idx="169">
                  <c:v>3.3</c:v>
                </c:pt>
                <c:pt idx="170">
                  <c:v>3.3</c:v>
                </c:pt>
                <c:pt idx="171">
                  <c:v>3</c:v>
                </c:pt>
                <c:pt idx="172">
                  <c:v>2.8</c:v>
                </c:pt>
                <c:pt idx="173">
                  <c:v>2.8</c:v>
                </c:pt>
                <c:pt idx="174">
                  <c:v>3.1</c:v>
                </c:pt>
                <c:pt idx="175">
                  <c:v>2.8</c:v>
                </c:pt>
                <c:pt idx="176">
                  <c:v>3</c:v>
                </c:pt>
                <c:pt idx="177">
                  <c:v>2.9</c:v>
                </c:pt>
                <c:pt idx="178">
                  <c:v>2.9</c:v>
                </c:pt>
                <c:pt idx="179">
                  <c:v>3.2</c:v>
                </c:pt>
                <c:pt idx="180">
                  <c:v>3.3</c:v>
                </c:pt>
                <c:pt idx="181">
                  <c:v>3.2</c:v>
                </c:pt>
                <c:pt idx="182">
                  <c:v>3.2</c:v>
                </c:pt>
                <c:pt idx="183">
                  <c:v>3</c:v>
                </c:pt>
                <c:pt idx="184">
                  <c:v>3.1</c:v>
                </c:pt>
                <c:pt idx="185">
                  <c:v>4.3</c:v>
                </c:pt>
                <c:pt idx="186">
                  <c:v>4.5999999999999996</c:v>
                </c:pt>
                <c:pt idx="187">
                  <c:v>3.3</c:v>
                </c:pt>
                <c:pt idx="188">
                  <c:v>3.1</c:v>
                </c:pt>
                <c:pt idx="189">
                  <c:v>3</c:v>
                </c:pt>
                <c:pt idx="190">
                  <c:v>3</c:v>
                </c:pt>
                <c:pt idx="191">
                  <c:v>3</c:v>
                </c:pt>
                <c:pt idx="192">
                  <c:v>3.3</c:v>
                </c:pt>
                <c:pt idx="193">
                  <c:v>4</c:v>
                </c:pt>
                <c:pt idx="194">
                  <c:v>3.3</c:v>
                </c:pt>
                <c:pt idx="195">
                  <c:v>3.2</c:v>
                </c:pt>
                <c:pt idx="196">
                  <c:v>3.8</c:v>
                </c:pt>
                <c:pt idx="197">
                  <c:v>3.1</c:v>
                </c:pt>
                <c:pt idx="198">
                  <c:v>3.1</c:v>
                </c:pt>
                <c:pt idx="199">
                  <c:v>3</c:v>
                </c:pt>
                <c:pt idx="200">
                  <c:v>2.9</c:v>
                </c:pt>
                <c:pt idx="201">
                  <c:v>3</c:v>
                </c:pt>
                <c:pt idx="202">
                  <c:v>3</c:v>
                </c:pt>
                <c:pt idx="203">
                  <c:v>3</c:v>
                </c:pt>
                <c:pt idx="204">
                  <c:v>3.3</c:v>
                </c:pt>
                <c:pt idx="205">
                  <c:v>3.3</c:v>
                </c:pt>
                <c:pt idx="206">
                  <c:v>3.4</c:v>
                </c:pt>
                <c:pt idx="207">
                  <c:v>3.4</c:v>
                </c:pt>
                <c:pt idx="208">
                  <c:v>3.2</c:v>
                </c:pt>
                <c:pt idx="209">
                  <c:v>3.1</c:v>
                </c:pt>
                <c:pt idx="210">
                  <c:v>3.1</c:v>
                </c:pt>
                <c:pt idx="211">
                  <c:v>3.4</c:v>
                </c:pt>
                <c:pt idx="212">
                  <c:v>3.4</c:v>
                </c:pt>
                <c:pt idx="213">
                  <c:v>3.4</c:v>
                </c:pt>
                <c:pt idx="214">
                  <c:v>3.6</c:v>
                </c:pt>
                <c:pt idx="215">
                  <c:v>4.3</c:v>
                </c:pt>
                <c:pt idx="216">
                  <c:v>4.8</c:v>
                </c:pt>
                <c:pt idx="217">
                  <c:v>5.2</c:v>
                </c:pt>
                <c:pt idx="218">
                  <c:v>5.0999999999999996</c:v>
                </c:pt>
                <c:pt idx="219">
                  <c:v>5.0999999999999996</c:v>
                </c:pt>
                <c:pt idx="220">
                  <c:v>4.8</c:v>
                </c:pt>
                <c:pt idx="221">
                  <c:v>4.3</c:v>
                </c:pt>
                <c:pt idx="222">
                  <c:v>3.9</c:v>
                </c:pt>
                <c:pt idx="223">
                  <c:v>2.9</c:v>
                </c:pt>
                <c:pt idx="224">
                  <c:v>1.7</c:v>
                </c:pt>
                <c:pt idx="225">
                  <c:v>2.2000000000000002</c:v>
                </c:pt>
                <c:pt idx="226">
                  <c:v>1.9</c:v>
                </c:pt>
                <c:pt idx="227">
                  <c:v>2</c:v>
                </c:pt>
                <c:pt idx="228">
                  <c:v>2.8</c:v>
                </c:pt>
                <c:pt idx="229">
                  <c:v>2.8</c:v>
                </c:pt>
                <c:pt idx="230">
                  <c:v>3.1</c:v>
                </c:pt>
                <c:pt idx="231">
                  <c:v>2.9</c:v>
                </c:pt>
                <c:pt idx="232">
                  <c:v>2.8</c:v>
                </c:pt>
                <c:pt idx="233">
                  <c:v>2.2000000000000002</c:v>
                </c:pt>
                <c:pt idx="234">
                  <c:v>2.9</c:v>
                </c:pt>
                <c:pt idx="235">
                  <c:v>2.7</c:v>
                </c:pt>
                <c:pt idx="236">
                  <c:v>2.5</c:v>
                </c:pt>
                <c:pt idx="237">
                  <c:v>2.8</c:v>
                </c:pt>
                <c:pt idx="238">
                  <c:v>2.7</c:v>
                </c:pt>
                <c:pt idx="239">
                  <c:v>2.7</c:v>
                </c:pt>
                <c:pt idx="240">
                  <c:v>2.9</c:v>
                </c:pt>
                <c:pt idx="241">
                  <c:v>3.2</c:v>
                </c:pt>
                <c:pt idx="242">
                  <c:v>2.8</c:v>
                </c:pt>
                <c:pt idx="243">
                  <c:v>2.7</c:v>
                </c:pt>
                <c:pt idx="244">
                  <c:v>2.7</c:v>
                </c:pt>
                <c:pt idx="245">
                  <c:v>2.2000000000000002</c:v>
                </c:pt>
                <c:pt idx="246">
                  <c:v>2.7</c:v>
                </c:pt>
                <c:pt idx="247">
                  <c:v>3</c:v>
                </c:pt>
                <c:pt idx="248">
                  <c:v>3</c:v>
                </c:pt>
                <c:pt idx="249">
                  <c:v>3.4</c:v>
                </c:pt>
                <c:pt idx="250">
                  <c:v>3.4</c:v>
                </c:pt>
                <c:pt idx="251">
                  <c:v>4.5999999999999996</c:v>
                </c:pt>
                <c:pt idx="252">
                  <c:v>4.5999999999999996</c:v>
                </c:pt>
                <c:pt idx="253">
                  <c:v>4.0999999999999996</c:v>
                </c:pt>
                <c:pt idx="254">
                  <c:v>3.8</c:v>
                </c:pt>
                <c:pt idx="255">
                  <c:v>3.4</c:v>
                </c:pt>
                <c:pt idx="256">
                  <c:v>3.5</c:v>
                </c:pt>
                <c:pt idx="257">
                  <c:v>3.3</c:v>
                </c:pt>
                <c:pt idx="258">
                  <c:v>3.2</c:v>
                </c:pt>
                <c:pt idx="259">
                  <c:v>3.2</c:v>
                </c:pt>
                <c:pt idx="260">
                  <c:v>3.1</c:v>
                </c:pt>
                <c:pt idx="261">
                  <c:v>3.3</c:v>
                </c:pt>
                <c:pt idx="262">
                  <c:v>3.3</c:v>
                </c:pt>
                <c:pt idx="263">
                  <c:v>3.9</c:v>
                </c:pt>
                <c:pt idx="264">
                  <c:v>3.2</c:v>
                </c:pt>
                <c:pt idx="265">
                  <c:v>3</c:v>
                </c:pt>
                <c:pt idx="266">
                  <c:v>3.1</c:v>
                </c:pt>
                <c:pt idx="267">
                  <c:v>3</c:v>
                </c:pt>
                <c:pt idx="268">
                  <c:v>3.6</c:v>
                </c:pt>
                <c:pt idx="269">
                  <c:v>3.3</c:v>
                </c:pt>
                <c:pt idx="270">
                  <c:v>3.1</c:v>
                </c:pt>
                <c:pt idx="271">
                  <c:v>3.1</c:v>
                </c:pt>
                <c:pt idx="272">
                  <c:v>3.2</c:v>
                </c:pt>
                <c:pt idx="273">
                  <c:v>3.3</c:v>
                </c:pt>
                <c:pt idx="274">
                  <c:v>3.3</c:v>
                </c:pt>
                <c:pt idx="275">
                  <c:v>3.2</c:v>
                </c:pt>
                <c:pt idx="276">
                  <c:v>3.1</c:v>
                </c:pt>
                <c:pt idx="277">
                  <c:v>3.1</c:v>
                </c:pt>
                <c:pt idx="278">
                  <c:v>3</c:v>
                </c:pt>
                <c:pt idx="279">
                  <c:v>3.1</c:v>
                </c:pt>
                <c:pt idx="280">
                  <c:v>3</c:v>
                </c:pt>
                <c:pt idx="281">
                  <c:v>3.3</c:v>
                </c:pt>
                <c:pt idx="282">
                  <c:v>3</c:v>
                </c:pt>
                <c:pt idx="283">
                  <c:v>2.9</c:v>
                </c:pt>
                <c:pt idx="284">
                  <c:v>3</c:v>
                </c:pt>
                <c:pt idx="285">
                  <c:v>3.1</c:v>
                </c:pt>
                <c:pt idx="286">
                  <c:v>3.2</c:v>
                </c:pt>
                <c:pt idx="287">
                  <c:v>3.2</c:v>
                </c:pt>
                <c:pt idx="288">
                  <c:v>3.2</c:v>
                </c:pt>
                <c:pt idx="289">
                  <c:v>3.3</c:v>
                </c:pt>
                <c:pt idx="290">
                  <c:v>3.1</c:v>
                </c:pt>
                <c:pt idx="291">
                  <c:v>3.3</c:v>
                </c:pt>
                <c:pt idx="292">
                  <c:v>3.2</c:v>
                </c:pt>
                <c:pt idx="293">
                  <c:v>3</c:v>
                </c:pt>
                <c:pt idx="294">
                  <c:v>2.9</c:v>
                </c:pt>
                <c:pt idx="295">
                  <c:v>2.8</c:v>
                </c:pt>
                <c:pt idx="296">
                  <c:v>2.8</c:v>
                </c:pt>
                <c:pt idx="297">
                  <c:v>2.5</c:v>
                </c:pt>
                <c:pt idx="298">
                  <c:v>2.8</c:v>
                </c:pt>
                <c:pt idx="299">
                  <c:v>3</c:v>
                </c:pt>
                <c:pt idx="300">
                  <c:v>2.6</c:v>
                </c:pt>
                <c:pt idx="301">
                  <c:v>2.8</c:v>
                </c:pt>
                <c:pt idx="302">
                  <c:v>2.7</c:v>
                </c:pt>
                <c:pt idx="303">
                  <c:v>2.8</c:v>
                </c:pt>
                <c:pt idx="304">
                  <c:v>2.8</c:v>
                </c:pt>
                <c:pt idx="305">
                  <c:v>2.8</c:v>
                </c:pt>
                <c:pt idx="306">
                  <c:v>2.7</c:v>
                </c:pt>
                <c:pt idx="307">
                  <c:v>2.7</c:v>
                </c:pt>
                <c:pt idx="308">
                  <c:v>2.6</c:v>
                </c:pt>
                <c:pt idx="309">
                  <c:v>2.5</c:v>
                </c:pt>
                <c:pt idx="310">
                  <c:v>2.5</c:v>
                </c:pt>
                <c:pt idx="311">
                  <c:v>2.7</c:v>
                </c:pt>
                <c:pt idx="312">
                  <c:v>2.8</c:v>
                </c:pt>
                <c:pt idx="313">
                  <c:v>2.4</c:v>
                </c:pt>
                <c:pt idx="314">
                  <c:v>2.6</c:v>
                </c:pt>
                <c:pt idx="315">
                  <c:v>2.7</c:v>
                </c:pt>
                <c:pt idx="316">
                  <c:v>2.5</c:v>
                </c:pt>
                <c:pt idx="317">
                  <c:v>2.4</c:v>
                </c:pt>
                <c:pt idx="318">
                  <c:v>2.4</c:v>
                </c:pt>
                <c:pt idx="319">
                  <c:v>2.4</c:v>
                </c:pt>
                <c:pt idx="320">
                  <c:v>2.2000000000000002</c:v>
                </c:pt>
                <c:pt idx="321">
                  <c:v>2.6</c:v>
                </c:pt>
                <c:pt idx="322">
                  <c:v>2.7</c:v>
                </c:pt>
                <c:pt idx="323">
                  <c:v>2.5</c:v>
                </c:pt>
                <c:pt idx="324">
                  <c:v>2.5</c:v>
                </c:pt>
                <c:pt idx="325">
                  <c:v>2.6</c:v>
                </c:pt>
                <c:pt idx="326">
                  <c:v>2.6</c:v>
                </c:pt>
                <c:pt idx="327">
                  <c:v>2.6</c:v>
                </c:pt>
                <c:pt idx="328">
                  <c:v>2.6</c:v>
                </c:pt>
                <c:pt idx="329">
                  <c:v>2.7</c:v>
                </c:pt>
                <c:pt idx="330">
                  <c:v>2.4</c:v>
                </c:pt>
                <c:pt idx="331">
                  <c:v>2.5</c:v>
                </c:pt>
                <c:pt idx="332">
                  <c:v>2.7</c:v>
                </c:pt>
                <c:pt idx="333">
                  <c:v>2.7</c:v>
                </c:pt>
                <c:pt idx="334">
                  <c:v>2.7</c:v>
                </c:pt>
                <c:pt idx="335">
                  <c:v>2.8</c:v>
                </c:pt>
                <c:pt idx="336">
                  <c:v>2.7</c:v>
                </c:pt>
                <c:pt idx="337">
                  <c:v>2.8</c:v>
                </c:pt>
                <c:pt idx="338">
                  <c:v>3</c:v>
                </c:pt>
                <c:pt idx="339">
                  <c:v>2.9</c:v>
                </c:pt>
                <c:pt idx="340">
                  <c:v>3</c:v>
                </c:pt>
                <c:pt idx="341">
                  <c:v>2.7</c:v>
                </c:pt>
                <c:pt idx="342">
                  <c:v>2.9</c:v>
                </c:pt>
                <c:pt idx="343">
                  <c:v>2.8</c:v>
                </c:pt>
                <c:pt idx="344">
                  <c:v>2.7</c:v>
                </c:pt>
                <c:pt idx="345">
                  <c:v>2.7</c:v>
                </c:pt>
                <c:pt idx="346">
                  <c:v>2.6</c:v>
                </c:pt>
                <c:pt idx="347">
                  <c:v>2.5</c:v>
                </c:pt>
                <c:pt idx="348">
                  <c:v>2.5</c:v>
                </c:pt>
                <c:pt idx="349">
                  <c:v>2.9</c:v>
                </c:pt>
                <c:pt idx="350">
                  <c:v>2.7</c:v>
                </c:pt>
                <c:pt idx="351">
                  <c:v>2.6</c:v>
                </c:pt>
                <c:pt idx="352">
                  <c:v>2.7</c:v>
                </c:pt>
                <c:pt idx="353">
                  <c:v>2.8</c:v>
                </c:pt>
                <c:pt idx="354">
                  <c:v>2.5</c:v>
                </c:pt>
                <c:pt idx="355">
                  <c:v>2.5</c:v>
                </c:pt>
                <c:pt idx="356">
                  <c:v>2.2999999999999998</c:v>
                </c:pt>
                <c:pt idx="357">
                  <c:v>2.5</c:v>
                </c:pt>
                <c:pt idx="358">
                  <c:v>2.4</c:v>
                </c:pt>
                <c:pt idx="359">
                  <c:v>2.2000000000000002</c:v>
                </c:pt>
                <c:pt idx="360">
                  <c:v>2.1</c:v>
                </c:pt>
                <c:pt idx="361">
                  <c:v>3.2</c:v>
                </c:pt>
                <c:pt idx="362">
                  <c:v>3</c:v>
                </c:pt>
                <c:pt idx="363">
                  <c:v>3</c:v>
                </c:pt>
                <c:pt idx="364">
                  <c:v>3.1</c:v>
                </c:pt>
                <c:pt idx="365">
                  <c:v>2.6</c:v>
                </c:pt>
                <c:pt idx="366">
                  <c:v>2.6</c:v>
                </c:pt>
                <c:pt idx="367">
                  <c:v>2.8</c:v>
                </c:pt>
                <c:pt idx="368">
                  <c:v>2.5</c:v>
                </c:pt>
                <c:pt idx="369">
                  <c:v>3</c:v>
                </c:pt>
                <c:pt idx="370">
                  <c:v>3.3</c:v>
                </c:pt>
                <c:pt idx="371">
                  <c:v>3.1</c:v>
                </c:pt>
                <c:pt idx="372">
                  <c:v>3.4</c:v>
                </c:pt>
                <c:pt idx="373">
                  <c:v>4.5999999999999996</c:v>
                </c:pt>
                <c:pt idx="374">
                  <c:v>4.2</c:v>
                </c:pt>
                <c:pt idx="375">
                  <c:v>4.7</c:v>
                </c:pt>
                <c:pt idx="376">
                  <c:v>4.5999999999999996</c:v>
                </c:pt>
                <c:pt idx="377">
                  <c:v>4.5999999999999996</c:v>
                </c:pt>
                <c:pt idx="378">
                  <c:v>4.8</c:v>
                </c:pt>
                <c:pt idx="379">
                  <c:v>4.9000000000000004</c:v>
                </c:pt>
                <c:pt idx="380">
                  <c:v>4.8</c:v>
                </c:pt>
                <c:pt idx="381">
                  <c:v>4.9000000000000004</c:v>
                </c:pt>
                <c:pt idx="382">
                  <c:v>4.9000000000000004</c:v>
                </c:pt>
                <c:pt idx="383">
                  <c:v>5.4</c:v>
                </c:pt>
                <c:pt idx="384">
                  <c:v>5.4</c:v>
                </c:pt>
                <c:pt idx="385">
                  <c:v>5.3</c:v>
                </c:pt>
                <c:pt idx="386">
                  <c:v>5.4</c:v>
                </c:pt>
                <c:pt idx="387">
                  <c:v>5.2</c:v>
                </c:pt>
                <c:pt idx="388">
                  <c:v>4.8</c:v>
                </c:pt>
                <c:pt idx="389">
                  <c:v>4.7</c:v>
                </c:pt>
                <c:pt idx="390">
                  <c:v>5</c:v>
                </c:pt>
                <c:pt idx="391">
                  <c:v>5.0999999999999996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111-4855-B1FB-19530F4015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4661184"/>
        <c:axId val="194662016"/>
      </c:lineChart>
      <c:lineChart>
        <c:grouping val="standard"/>
        <c:varyColors val="0"/>
        <c:ser>
          <c:idx val="1"/>
          <c:order val="1"/>
          <c:tx>
            <c:strRef>
              <c:f>tbmpx1px5!$E$4</c:f>
              <c:strCache>
                <c:ptCount val="1"/>
                <c:pt idx="0">
                  <c:v>Next Five Years</c:v>
                </c:pt>
              </c:strCache>
            </c:strRef>
          </c:tx>
          <c:spPr>
            <a:ln w="28575" cap="rnd">
              <a:solidFill>
                <a:srgbClr val="5489B6"/>
              </a:solidFill>
              <a:round/>
            </a:ln>
            <a:effectLst/>
          </c:spPr>
          <c:marker>
            <c:symbol val="none"/>
          </c:marker>
          <c:cat>
            <c:numRef>
              <c:f>tbmpx1px5!$C$153:$C$544</c:f>
              <c:numCache>
                <c:formatCode>mmm\-yy</c:formatCode>
                <c:ptCount val="392"/>
                <c:pt idx="0">
                  <c:v>32964</c:v>
                </c:pt>
                <c:pt idx="1">
                  <c:v>32994</c:v>
                </c:pt>
                <c:pt idx="2">
                  <c:v>33025</c:v>
                </c:pt>
                <c:pt idx="3">
                  <c:v>33055</c:v>
                </c:pt>
                <c:pt idx="4">
                  <c:v>33086</c:v>
                </c:pt>
                <c:pt idx="5">
                  <c:v>33117</c:v>
                </c:pt>
                <c:pt idx="6">
                  <c:v>33147</c:v>
                </c:pt>
                <c:pt idx="7">
                  <c:v>33178</c:v>
                </c:pt>
                <c:pt idx="8">
                  <c:v>33208</c:v>
                </c:pt>
                <c:pt idx="9">
                  <c:v>33239</c:v>
                </c:pt>
                <c:pt idx="10">
                  <c:v>33270</c:v>
                </c:pt>
                <c:pt idx="11">
                  <c:v>33298</c:v>
                </c:pt>
                <c:pt idx="12">
                  <c:v>33329</c:v>
                </c:pt>
                <c:pt idx="13">
                  <c:v>33359</c:v>
                </c:pt>
                <c:pt idx="14">
                  <c:v>33390</c:v>
                </c:pt>
                <c:pt idx="15">
                  <c:v>33420</c:v>
                </c:pt>
                <c:pt idx="16">
                  <c:v>33451</c:v>
                </c:pt>
                <c:pt idx="17">
                  <c:v>33482</c:v>
                </c:pt>
                <c:pt idx="18">
                  <c:v>33512</c:v>
                </c:pt>
                <c:pt idx="19">
                  <c:v>33543</c:v>
                </c:pt>
                <c:pt idx="20">
                  <c:v>33573</c:v>
                </c:pt>
                <c:pt idx="21">
                  <c:v>33604</c:v>
                </c:pt>
                <c:pt idx="22">
                  <c:v>33635</c:v>
                </c:pt>
                <c:pt idx="23">
                  <c:v>33664</c:v>
                </c:pt>
                <c:pt idx="24">
                  <c:v>33695</c:v>
                </c:pt>
                <c:pt idx="25">
                  <c:v>33725</c:v>
                </c:pt>
                <c:pt idx="26">
                  <c:v>33756</c:v>
                </c:pt>
                <c:pt idx="27">
                  <c:v>33786</c:v>
                </c:pt>
                <c:pt idx="28">
                  <c:v>33817</c:v>
                </c:pt>
                <c:pt idx="29">
                  <c:v>33848</c:v>
                </c:pt>
                <c:pt idx="30">
                  <c:v>33878</c:v>
                </c:pt>
                <c:pt idx="31">
                  <c:v>33909</c:v>
                </c:pt>
                <c:pt idx="32">
                  <c:v>33939</c:v>
                </c:pt>
                <c:pt idx="33">
                  <c:v>33970</c:v>
                </c:pt>
                <c:pt idx="34">
                  <c:v>34001</c:v>
                </c:pt>
                <c:pt idx="35">
                  <c:v>34029</c:v>
                </c:pt>
                <c:pt idx="36">
                  <c:v>34060</c:v>
                </c:pt>
                <c:pt idx="37">
                  <c:v>34090</c:v>
                </c:pt>
                <c:pt idx="38">
                  <c:v>34121</c:v>
                </c:pt>
                <c:pt idx="39">
                  <c:v>34151</c:v>
                </c:pt>
                <c:pt idx="40">
                  <c:v>34182</c:v>
                </c:pt>
                <c:pt idx="41">
                  <c:v>34213</c:v>
                </c:pt>
                <c:pt idx="42">
                  <c:v>34243</c:v>
                </c:pt>
                <c:pt idx="43">
                  <c:v>34274</c:v>
                </c:pt>
                <c:pt idx="44">
                  <c:v>34304</c:v>
                </c:pt>
                <c:pt idx="45">
                  <c:v>34335</c:v>
                </c:pt>
                <c:pt idx="46">
                  <c:v>34366</c:v>
                </c:pt>
                <c:pt idx="47">
                  <c:v>34394</c:v>
                </c:pt>
                <c:pt idx="48">
                  <c:v>34425</c:v>
                </c:pt>
                <c:pt idx="49">
                  <c:v>34455</c:v>
                </c:pt>
                <c:pt idx="50">
                  <c:v>34486</c:v>
                </c:pt>
                <c:pt idx="51">
                  <c:v>34516</c:v>
                </c:pt>
                <c:pt idx="52">
                  <c:v>34547</c:v>
                </c:pt>
                <c:pt idx="53">
                  <c:v>34578</c:v>
                </c:pt>
                <c:pt idx="54">
                  <c:v>34608</c:v>
                </c:pt>
                <c:pt idx="55">
                  <c:v>34639</c:v>
                </c:pt>
                <c:pt idx="56">
                  <c:v>34669</c:v>
                </c:pt>
                <c:pt idx="57">
                  <c:v>34700</c:v>
                </c:pt>
                <c:pt idx="58">
                  <c:v>34731</c:v>
                </c:pt>
                <c:pt idx="59">
                  <c:v>34759</c:v>
                </c:pt>
                <c:pt idx="60">
                  <c:v>34790</c:v>
                </c:pt>
                <c:pt idx="61">
                  <c:v>34820</c:v>
                </c:pt>
                <c:pt idx="62">
                  <c:v>34851</c:v>
                </c:pt>
                <c:pt idx="63">
                  <c:v>34881</c:v>
                </c:pt>
                <c:pt idx="64">
                  <c:v>34912</c:v>
                </c:pt>
                <c:pt idx="65">
                  <c:v>34943</c:v>
                </c:pt>
                <c:pt idx="66">
                  <c:v>34973</c:v>
                </c:pt>
                <c:pt idx="67">
                  <c:v>35004</c:v>
                </c:pt>
                <c:pt idx="68">
                  <c:v>35034</c:v>
                </c:pt>
                <c:pt idx="69">
                  <c:v>35065</c:v>
                </c:pt>
                <c:pt idx="70">
                  <c:v>35096</c:v>
                </c:pt>
                <c:pt idx="71">
                  <c:v>35125</c:v>
                </c:pt>
                <c:pt idx="72">
                  <c:v>35156</c:v>
                </c:pt>
                <c:pt idx="73">
                  <c:v>35186</c:v>
                </c:pt>
                <c:pt idx="74">
                  <c:v>35217</c:v>
                </c:pt>
                <c:pt idx="75">
                  <c:v>35247</c:v>
                </c:pt>
                <c:pt idx="76">
                  <c:v>35278</c:v>
                </c:pt>
                <c:pt idx="77">
                  <c:v>35309</c:v>
                </c:pt>
                <c:pt idx="78">
                  <c:v>35339</c:v>
                </c:pt>
                <c:pt idx="79">
                  <c:v>35370</c:v>
                </c:pt>
                <c:pt idx="80">
                  <c:v>35400</c:v>
                </c:pt>
                <c:pt idx="81">
                  <c:v>35431</c:v>
                </c:pt>
                <c:pt idx="82">
                  <c:v>35462</c:v>
                </c:pt>
                <c:pt idx="83">
                  <c:v>35490</c:v>
                </c:pt>
                <c:pt idx="84">
                  <c:v>35521</c:v>
                </c:pt>
                <c:pt idx="85">
                  <c:v>35551</c:v>
                </c:pt>
                <c:pt idx="86">
                  <c:v>35582</c:v>
                </c:pt>
                <c:pt idx="87">
                  <c:v>35612</c:v>
                </c:pt>
                <c:pt idx="88">
                  <c:v>35643</c:v>
                </c:pt>
                <c:pt idx="89">
                  <c:v>35674</c:v>
                </c:pt>
                <c:pt idx="90">
                  <c:v>35704</c:v>
                </c:pt>
                <c:pt idx="91">
                  <c:v>35735</c:v>
                </c:pt>
                <c:pt idx="92">
                  <c:v>35765</c:v>
                </c:pt>
                <c:pt idx="93">
                  <c:v>35796</c:v>
                </c:pt>
                <c:pt idx="94">
                  <c:v>35827</c:v>
                </c:pt>
                <c:pt idx="95">
                  <c:v>35855</c:v>
                </c:pt>
                <c:pt idx="96">
                  <c:v>35886</c:v>
                </c:pt>
                <c:pt idx="97">
                  <c:v>35916</c:v>
                </c:pt>
                <c:pt idx="98">
                  <c:v>35947</c:v>
                </c:pt>
                <c:pt idx="99">
                  <c:v>35977</c:v>
                </c:pt>
                <c:pt idx="100">
                  <c:v>36008</c:v>
                </c:pt>
                <c:pt idx="101">
                  <c:v>36039</c:v>
                </c:pt>
                <c:pt idx="102">
                  <c:v>36069</c:v>
                </c:pt>
                <c:pt idx="103">
                  <c:v>36100</c:v>
                </c:pt>
                <c:pt idx="104">
                  <c:v>36130</c:v>
                </c:pt>
                <c:pt idx="105">
                  <c:v>36161</c:v>
                </c:pt>
                <c:pt idx="106">
                  <c:v>36192</c:v>
                </c:pt>
                <c:pt idx="107">
                  <c:v>36220</c:v>
                </c:pt>
                <c:pt idx="108">
                  <c:v>36251</c:v>
                </c:pt>
                <c:pt idx="109">
                  <c:v>36281</c:v>
                </c:pt>
                <c:pt idx="110">
                  <c:v>36312</c:v>
                </c:pt>
                <c:pt idx="111">
                  <c:v>36342</c:v>
                </c:pt>
                <c:pt idx="112">
                  <c:v>36373</c:v>
                </c:pt>
                <c:pt idx="113">
                  <c:v>36404</c:v>
                </c:pt>
                <c:pt idx="114">
                  <c:v>36434</c:v>
                </c:pt>
                <c:pt idx="115">
                  <c:v>36465</c:v>
                </c:pt>
                <c:pt idx="116">
                  <c:v>36495</c:v>
                </c:pt>
                <c:pt idx="117">
                  <c:v>36526</c:v>
                </c:pt>
                <c:pt idx="118">
                  <c:v>36557</c:v>
                </c:pt>
                <c:pt idx="119">
                  <c:v>36586</c:v>
                </c:pt>
                <c:pt idx="120">
                  <c:v>36617</c:v>
                </c:pt>
                <c:pt idx="121">
                  <c:v>36647</c:v>
                </c:pt>
                <c:pt idx="122">
                  <c:v>36678</c:v>
                </c:pt>
                <c:pt idx="123">
                  <c:v>36708</c:v>
                </c:pt>
                <c:pt idx="124">
                  <c:v>36739</c:v>
                </c:pt>
                <c:pt idx="125">
                  <c:v>36770</c:v>
                </c:pt>
                <c:pt idx="126">
                  <c:v>36800</c:v>
                </c:pt>
                <c:pt idx="127">
                  <c:v>36831</c:v>
                </c:pt>
                <c:pt idx="128">
                  <c:v>36861</c:v>
                </c:pt>
                <c:pt idx="129">
                  <c:v>36892</c:v>
                </c:pt>
                <c:pt idx="130">
                  <c:v>36923</c:v>
                </c:pt>
                <c:pt idx="131">
                  <c:v>36951</c:v>
                </c:pt>
                <c:pt idx="132">
                  <c:v>36982</c:v>
                </c:pt>
                <c:pt idx="133">
                  <c:v>37012</c:v>
                </c:pt>
                <c:pt idx="134">
                  <c:v>37043</c:v>
                </c:pt>
                <c:pt idx="135">
                  <c:v>37073</c:v>
                </c:pt>
                <c:pt idx="136">
                  <c:v>37104</c:v>
                </c:pt>
                <c:pt idx="137">
                  <c:v>37135</c:v>
                </c:pt>
                <c:pt idx="138">
                  <c:v>37165</c:v>
                </c:pt>
                <c:pt idx="139">
                  <c:v>37196</c:v>
                </c:pt>
                <c:pt idx="140">
                  <c:v>37226</c:v>
                </c:pt>
                <c:pt idx="141">
                  <c:v>37257</c:v>
                </c:pt>
                <c:pt idx="142">
                  <c:v>37288</c:v>
                </c:pt>
                <c:pt idx="143">
                  <c:v>37316</c:v>
                </c:pt>
                <c:pt idx="144">
                  <c:v>37347</c:v>
                </c:pt>
                <c:pt idx="145">
                  <c:v>37377</c:v>
                </c:pt>
                <c:pt idx="146">
                  <c:v>37408</c:v>
                </c:pt>
                <c:pt idx="147">
                  <c:v>37438</c:v>
                </c:pt>
                <c:pt idx="148">
                  <c:v>37469</c:v>
                </c:pt>
                <c:pt idx="149">
                  <c:v>37500</c:v>
                </c:pt>
                <c:pt idx="150">
                  <c:v>37530</c:v>
                </c:pt>
                <c:pt idx="151">
                  <c:v>37561</c:v>
                </c:pt>
                <c:pt idx="152">
                  <c:v>37591</c:v>
                </c:pt>
                <c:pt idx="153">
                  <c:v>37622</c:v>
                </c:pt>
                <c:pt idx="154">
                  <c:v>37653</c:v>
                </c:pt>
                <c:pt idx="155">
                  <c:v>37681</c:v>
                </c:pt>
                <c:pt idx="156">
                  <c:v>37712</c:v>
                </c:pt>
                <c:pt idx="157">
                  <c:v>37742</c:v>
                </c:pt>
                <c:pt idx="158">
                  <c:v>37773</c:v>
                </c:pt>
                <c:pt idx="159">
                  <c:v>37803</c:v>
                </c:pt>
                <c:pt idx="160">
                  <c:v>37834</c:v>
                </c:pt>
                <c:pt idx="161">
                  <c:v>37865</c:v>
                </c:pt>
                <c:pt idx="162">
                  <c:v>37895</c:v>
                </c:pt>
                <c:pt idx="163">
                  <c:v>37926</c:v>
                </c:pt>
                <c:pt idx="164">
                  <c:v>37956</c:v>
                </c:pt>
                <c:pt idx="165">
                  <c:v>37987</c:v>
                </c:pt>
                <c:pt idx="166">
                  <c:v>38018</c:v>
                </c:pt>
                <c:pt idx="167">
                  <c:v>38047</c:v>
                </c:pt>
                <c:pt idx="168">
                  <c:v>38078</c:v>
                </c:pt>
                <c:pt idx="169">
                  <c:v>38108</c:v>
                </c:pt>
                <c:pt idx="170">
                  <c:v>38139</c:v>
                </c:pt>
                <c:pt idx="171">
                  <c:v>38169</c:v>
                </c:pt>
                <c:pt idx="172">
                  <c:v>38200</c:v>
                </c:pt>
                <c:pt idx="173">
                  <c:v>38231</c:v>
                </c:pt>
                <c:pt idx="174">
                  <c:v>38261</c:v>
                </c:pt>
                <c:pt idx="175">
                  <c:v>38292</c:v>
                </c:pt>
                <c:pt idx="176">
                  <c:v>38322</c:v>
                </c:pt>
                <c:pt idx="177">
                  <c:v>38353</c:v>
                </c:pt>
                <c:pt idx="178">
                  <c:v>38384</c:v>
                </c:pt>
                <c:pt idx="179">
                  <c:v>38412</c:v>
                </c:pt>
                <c:pt idx="180">
                  <c:v>38443</c:v>
                </c:pt>
                <c:pt idx="181">
                  <c:v>38473</c:v>
                </c:pt>
                <c:pt idx="182">
                  <c:v>38504</c:v>
                </c:pt>
                <c:pt idx="183">
                  <c:v>38534</c:v>
                </c:pt>
                <c:pt idx="184">
                  <c:v>38565</c:v>
                </c:pt>
                <c:pt idx="185">
                  <c:v>38596</c:v>
                </c:pt>
                <c:pt idx="186">
                  <c:v>38626</c:v>
                </c:pt>
                <c:pt idx="187">
                  <c:v>38657</c:v>
                </c:pt>
                <c:pt idx="188">
                  <c:v>38687</c:v>
                </c:pt>
                <c:pt idx="189">
                  <c:v>38718</c:v>
                </c:pt>
                <c:pt idx="190">
                  <c:v>38749</c:v>
                </c:pt>
                <c:pt idx="191">
                  <c:v>38777</c:v>
                </c:pt>
                <c:pt idx="192">
                  <c:v>38808</c:v>
                </c:pt>
                <c:pt idx="193">
                  <c:v>38838</c:v>
                </c:pt>
                <c:pt idx="194">
                  <c:v>38869</c:v>
                </c:pt>
                <c:pt idx="195">
                  <c:v>38899</c:v>
                </c:pt>
                <c:pt idx="196">
                  <c:v>38930</c:v>
                </c:pt>
                <c:pt idx="197">
                  <c:v>38961</c:v>
                </c:pt>
                <c:pt idx="198">
                  <c:v>38991</c:v>
                </c:pt>
                <c:pt idx="199">
                  <c:v>39022</c:v>
                </c:pt>
                <c:pt idx="200">
                  <c:v>39052</c:v>
                </c:pt>
                <c:pt idx="201">
                  <c:v>39083</c:v>
                </c:pt>
                <c:pt idx="202">
                  <c:v>39114</c:v>
                </c:pt>
                <c:pt idx="203">
                  <c:v>39142</c:v>
                </c:pt>
                <c:pt idx="204">
                  <c:v>39173</c:v>
                </c:pt>
                <c:pt idx="205">
                  <c:v>39203</c:v>
                </c:pt>
                <c:pt idx="206">
                  <c:v>39234</c:v>
                </c:pt>
                <c:pt idx="207">
                  <c:v>39264</c:v>
                </c:pt>
                <c:pt idx="208">
                  <c:v>39295</c:v>
                </c:pt>
                <c:pt idx="209">
                  <c:v>39326</c:v>
                </c:pt>
                <c:pt idx="210">
                  <c:v>39356</c:v>
                </c:pt>
                <c:pt idx="211">
                  <c:v>39387</c:v>
                </c:pt>
                <c:pt idx="212">
                  <c:v>39417</c:v>
                </c:pt>
                <c:pt idx="213">
                  <c:v>39448</c:v>
                </c:pt>
                <c:pt idx="214">
                  <c:v>39479</c:v>
                </c:pt>
                <c:pt idx="215">
                  <c:v>39508</c:v>
                </c:pt>
                <c:pt idx="216">
                  <c:v>39539</c:v>
                </c:pt>
                <c:pt idx="217">
                  <c:v>39569</c:v>
                </c:pt>
                <c:pt idx="218">
                  <c:v>39600</c:v>
                </c:pt>
                <c:pt idx="219">
                  <c:v>39630</c:v>
                </c:pt>
                <c:pt idx="220">
                  <c:v>39661</c:v>
                </c:pt>
                <c:pt idx="221">
                  <c:v>39692</c:v>
                </c:pt>
                <c:pt idx="222">
                  <c:v>39722</c:v>
                </c:pt>
                <c:pt idx="223">
                  <c:v>39753</c:v>
                </c:pt>
                <c:pt idx="224">
                  <c:v>39783</c:v>
                </c:pt>
                <c:pt idx="225">
                  <c:v>39814</c:v>
                </c:pt>
                <c:pt idx="226">
                  <c:v>39845</c:v>
                </c:pt>
                <c:pt idx="227">
                  <c:v>39873</c:v>
                </c:pt>
                <c:pt idx="228">
                  <c:v>39904</c:v>
                </c:pt>
                <c:pt idx="229">
                  <c:v>39934</c:v>
                </c:pt>
                <c:pt idx="230">
                  <c:v>39965</c:v>
                </c:pt>
                <c:pt idx="231">
                  <c:v>39995</c:v>
                </c:pt>
                <c:pt idx="232">
                  <c:v>40026</c:v>
                </c:pt>
                <c:pt idx="233">
                  <c:v>40057</c:v>
                </c:pt>
                <c:pt idx="234">
                  <c:v>40087</c:v>
                </c:pt>
                <c:pt idx="235">
                  <c:v>40118</c:v>
                </c:pt>
                <c:pt idx="236">
                  <c:v>40148</c:v>
                </c:pt>
                <c:pt idx="237">
                  <c:v>40179</c:v>
                </c:pt>
                <c:pt idx="238">
                  <c:v>40210</c:v>
                </c:pt>
                <c:pt idx="239">
                  <c:v>40238</c:v>
                </c:pt>
                <c:pt idx="240">
                  <c:v>40269</c:v>
                </c:pt>
                <c:pt idx="241">
                  <c:v>40299</c:v>
                </c:pt>
                <c:pt idx="242">
                  <c:v>40330</c:v>
                </c:pt>
                <c:pt idx="243">
                  <c:v>40360</c:v>
                </c:pt>
                <c:pt idx="244">
                  <c:v>40391</c:v>
                </c:pt>
                <c:pt idx="245">
                  <c:v>40422</c:v>
                </c:pt>
                <c:pt idx="246">
                  <c:v>40452</c:v>
                </c:pt>
                <c:pt idx="247">
                  <c:v>40483</c:v>
                </c:pt>
                <c:pt idx="248">
                  <c:v>40513</c:v>
                </c:pt>
                <c:pt idx="249">
                  <c:v>40544</c:v>
                </c:pt>
                <c:pt idx="250">
                  <c:v>40575</c:v>
                </c:pt>
                <c:pt idx="251">
                  <c:v>40603</c:v>
                </c:pt>
                <c:pt idx="252">
                  <c:v>40634</c:v>
                </c:pt>
                <c:pt idx="253">
                  <c:v>40664</c:v>
                </c:pt>
                <c:pt idx="254">
                  <c:v>40695</c:v>
                </c:pt>
                <c:pt idx="255">
                  <c:v>40725</c:v>
                </c:pt>
                <c:pt idx="256">
                  <c:v>40756</c:v>
                </c:pt>
                <c:pt idx="257">
                  <c:v>40787</c:v>
                </c:pt>
                <c:pt idx="258">
                  <c:v>40817</c:v>
                </c:pt>
                <c:pt idx="259">
                  <c:v>40848</c:v>
                </c:pt>
                <c:pt idx="260">
                  <c:v>40878</c:v>
                </c:pt>
                <c:pt idx="261">
                  <c:v>40909</c:v>
                </c:pt>
                <c:pt idx="262">
                  <c:v>40940</c:v>
                </c:pt>
                <c:pt idx="263">
                  <c:v>40969</c:v>
                </c:pt>
                <c:pt idx="264">
                  <c:v>41000</c:v>
                </c:pt>
                <c:pt idx="265">
                  <c:v>41030</c:v>
                </c:pt>
                <c:pt idx="266">
                  <c:v>41061</c:v>
                </c:pt>
                <c:pt idx="267">
                  <c:v>41091</c:v>
                </c:pt>
                <c:pt idx="268">
                  <c:v>41122</c:v>
                </c:pt>
                <c:pt idx="269">
                  <c:v>41153</c:v>
                </c:pt>
                <c:pt idx="270">
                  <c:v>41183</c:v>
                </c:pt>
                <c:pt idx="271">
                  <c:v>41214</c:v>
                </c:pt>
                <c:pt idx="272">
                  <c:v>41244</c:v>
                </c:pt>
                <c:pt idx="273">
                  <c:v>41275</c:v>
                </c:pt>
                <c:pt idx="274">
                  <c:v>41306</c:v>
                </c:pt>
                <c:pt idx="275">
                  <c:v>41334</c:v>
                </c:pt>
                <c:pt idx="276">
                  <c:v>41365</c:v>
                </c:pt>
                <c:pt idx="277">
                  <c:v>41395</c:v>
                </c:pt>
                <c:pt idx="278">
                  <c:v>41426</c:v>
                </c:pt>
                <c:pt idx="279">
                  <c:v>41456</c:v>
                </c:pt>
                <c:pt idx="280">
                  <c:v>41487</c:v>
                </c:pt>
                <c:pt idx="281">
                  <c:v>41518</c:v>
                </c:pt>
                <c:pt idx="282">
                  <c:v>41548</c:v>
                </c:pt>
                <c:pt idx="283">
                  <c:v>41579</c:v>
                </c:pt>
                <c:pt idx="284">
                  <c:v>41609</c:v>
                </c:pt>
                <c:pt idx="285">
                  <c:v>41640</c:v>
                </c:pt>
                <c:pt idx="286">
                  <c:v>41671</c:v>
                </c:pt>
                <c:pt idx="287">
                  <c:v>41699</c:v>
                </c:pt>
                <c:pt idx="288">
                  <c:v>41730</c:v>
                </c:pt>
                <c:pt idx="289">
                  <c:v>41760</c:v>
                </c:pt>
                <c:pt idx="290">
                  <c:v>41791</c:v>
                </c:pt>
                <c:pt idx="291">
                  <c:v>41821</c:v>
                </c:pt>
                <c:pt idx="292">
                  <c:v>41852</c:v>
                </c:pt>
                <c:pt idx="293">
                  <c:v>41883</c:v>
                </c:pt>
                <c:pt idx="294">
                  <c:v>41913</c:v>
                </c:pt>
                <c:pt idx="295">
                  <c:v>41944</c:v>
                </c:pt>
                <c:pt idx="296">
                  <c:v>41974</c:v>
                </c:pt>
                <c:pt idx="297">
                  <c:v>42005</c:v>
                </c:pt>
                <c:pt idx="298">
                  <c:v>42036</c:v>
                </c:pt>
                <c:pt idx="299">
                  <c:v>42064</c:v>
                </c:pt>
                <c:pt idx="300">
                  <c:v>42095</c:v>
                </c:pt>
                <c:pt idx="301">
                  <c:v>42125</c:v>
                </c:pt>
                <c:pt idx="302">
                  <c:v>42156</c:v>
                </c:pt>
                <c:pt idx="303">
                  <c:v>42186</c:v>
                </c:pt>
                <c:pt idx="304">
                  <c:v>42217</c:v>
                </c:pt>
                <c:pt idx="305">
                  <c:v>42248</c:v>
                </c:pt>
                <c:pt idx="306">
                  <c:v>42278</c:v>
                </c:pt>
                <c:pt idx="307">
                  <c:v>42309</c:v>
                </c:pt>
                <c:pt idx="308">
                  <c:v>42339</c:v>
                </c:pt>
                <c:pt idx="309">
                  <c:v>42370</c:v>
                </c:pt>
                <c:pt idx="310">
                  <c:v>42401</c:v>
                </c:pt>
                <c:pt idx="311">
                  <c:v>42430</c:v>
                </c:pt>
                <c:pt idx="312">
                  <c:v>42461</c:v>
                </c:pt>
                <c:pt idx="313">
                  <c:v>42491</c:v>
                </c:pt>
                <c:pt idx="314">
                  <c:v>42522</c:v>
                </c:pt>
                <c:pt idx="315">
                  <c:v>42552</c:v>
                </c:pt>
                <c:pt idx="316">
                  <c:v>42583</c:v>
                </c:pt>
                <c:pt idx="317">
                  <c:v>42614</c:v>
                </c:pt>
                <c:pt idx="318">
                  <c:v>42644</c:v>
                </c:pt>
                <c:pt idx="319">
                  <c:v>42675</c:v>
                </c:pt>
                <c:pt idx="320">
                  <c:v>42705</c:v>
                </c:pt>
                <c:pt idx="321">
                  <c:v>42736</c:v>
                </c:pt>
                <c:pt idx="322">
                  <c:v>42767</c:v>
                </c:pt>
                <c:pt idx="323">
                  <c:v>42795</c:v>
                </c:pt>
                <c:pt idx="324">
                  <c:v>42826</c:v>
                </c:pt>
                <c:pt idx="325">
                  <c:v>42856</c:v>
                </c:pt>
                <c:pt idx="326">
                  <c:v>42887</c:v>
                </c:pt>
                <c:pt idx="327">
                  <c:v>42917</c:v>
                </c:pt>
                <c:pt idx="328">
                  <c:v>42948</c:v>
                </c:pt>
                <c:pt idx="329">
                  <c:v>42979</c:v>
                </c:pt>
                <c:pt idx="330">
                  <c:v>43009</c:v>
                </c:pt>
                <c:pt idx="331">
                  <c:v>43040</c:v>
                </c:pt>
                <c:pt idx="332">
                  <c:v>43070</c:v>
                </c:pt>
                <c:pt idx="333">
                  <c:v>43101</c:v>
                </c:pt>
                <c:pt idx="334">
                  <c:v>43132</c:v>
                </c:pt>
                <c:pt idx="335">
                  <c:v>43160</c:v>
                </c:pt>
                <c:pt idx="336">
                  <c:v>43191</c:v>
                </c:pt>
                <c:pt idx="337">
                  <c:v>43221</c:v>
                </c:pt>
                <c:pt idx="338">
                  <c:v>43252</c:v>
                </c:pt>
                <c:pt idx="339">
                  <c:v>43282</c:v>
                </c:pt>
                <c:pt idx="340">
                  <c:v>43313</c:v>
                </c:pt>
                <c:pt idx="341">
                  <c:v>43344</c:v>
                </c:pt>
                <c:pt idx="342">
                  <c:v>43374</c:v>
                </c:pt>
                <c:pt idx="343">
                  <c:v>43405</c:v>
                </c:pt>
                <c:pt idx="344">
                  <c:v>43435</c:v>
                </c:pt>
                <c:pt idx="345">
                  <c:v>43466</c:v>
                </c:pt>
                <c:pt idx="346">
                  <c:v>43497</c:v>
                </c:pt>
                <c:pt idx="347">
                  <c:v>43525</c:v>
                </c:pt>
                <c:pt idx="348">
                  <c:v>43556</c:v>
                </c:pt>
                <c:pt idx="349">
                  <c:v>43586</c:v>
                </c:pt>
                <c:pt idx="350">
                  <c:v>43617</c:v>
                </c:pt>
                <c:pt idx="351">
                  <c:v>43647</c:v>
                </c:pt>
                <c:pt idx="352">
                  <c:v>43678</c:v>
                </c:pt>
                <c:pt idx="353">
                  <c:v>43709</c:v>
                </c:pt>
                <c:pt idx="354">
                  <c:v>43739</c:v>
                </c:pt>
                <c:pt idx="355">
                  <c:v>43770</c:v>
                </c:pt>
                <c:pt idx="356">
                  <c:v>43800</c:v>
                </c:pt>
                <c:pt idx="357">
                  <c:v>43831</c:v>
                </c:pt>
                <c:pt idx="358">
                  <c:v>43862</c:v>
                </c:pt>
                <c:pt idx="359">
                  <c:v>43891</c:v>
                </c:pt>
                <c:pt idx="360">
                  <c:v>43922</c:v>
                </c:pt>
                <c:pt idx="361">
                  <c:v>43952</c:v>
                </c:pt>
                <c:pt idx="362">
                  <c:v>43983</c:v>
                </c:pt>
                <c:pt idx="363">
                  <c:v>44013</c:v>
                </c:pt>
                <c:pt idx="364">
                  <c:v>44044</c:v>
                </c:pt>
                <c:pt idx="365">
                  <c:v>44075</c:v>
                </c:pt>
                <c:pt idx="366">
                  <c:v>44105</c:v>
                </c:pt>
                <c:pt idx="367">
                  <c:v>44136</c:v>
                </c:pt>
                <c:pt idx="368">
                  <c:v>44166</c:v>
                </c:pt>
                <c:pt idx="369">
                  <c:v>44197</c:v>
                </c:pt>
                <c:pt idx="370">
                  <c:v>44228</c:v>
                </c:pt>
                <c:pt idx="371">
                  <c:v>44256</c:v>
                </c:pt>
                <c:pt idx="372">
                  <c:v>44287</c:v>
                </c:pt>
                <c:pt idx="373">
                  <c:v>44317</c:v>
                </c:pt>
                <c:pt idx="374">
                  <c:v>44348</c:v>
                </c:pt>
                <c:pt idx="375">
                  <c:v>44378</c:v>
                </c:pt>
                <c:pt idx="376">
                  <c:v>44409</c:v>
                </c:pt>
                <c:pt idx="377">
                  <c:v>44440</c:v>
                </c:pt>
                <c:pt idx="378">
                  <c:v>44470</c:v>
                </c:pt>
                <c:pt idx="379">
                  <c:v>44501</c:v>
                </c:pt>
                <c:pt idx="380">
                  <c:v>44531</c:v>
                </c:pt>
                <c:pt idx="381">
                  <c:v>44562</c:v>
                </c:pt>
                <c:pt idx="382">
                  <c:v>44593</c:v>
                </c:pt>
                <c:pt idx="383">
                  <c:v>44621</c:v>
                </c:pt>
                <c:pt idx="384">
                  <c:v>44652</c:v>
                </c:pt>
                <c:pt idx="385">
                  <c:v>44682</c:v>
                </c:pt>
                <c:pt idx="386">
                  <c:v>44713</c:v>
                </c:pt>
                <c:pt idx="387">
                  <c:v>44743</c:v>
                </c:pt>
                <c:pt idx="388">
                  <c:v>44774</c:v>
                </c:pt>
                <c:pt idx="389">
                  <c:v>44805</c:v>
                </c:pt>
                <c:pt idx="390">
                  <c:v>44835</c:v>
                </c:pt>
                <c:pt idx="391">
                  <c:v>44866</c:v>
                </c:pt>
              </c:numCache>
            </c:numRef>
          </c:cat>
          <c:val>
            <c:numRef>
              <c:f>tbmpx1px5!$E$153:$E$544</c:f>
              <c:numCache>
                <c:formatCode>0.0</c:formatCode>
                <c:ptCount val="392"/>
                <c:pt idx="0">
                  <c:v>4</c:v>
                </c:pt>
                <c:pt idx="1">
                  <c:v>4.3</c:v>
                </c:pt>
                <c:pt idx="2">
                  <c:v>4.5999999999999996</c:v>
                </c:pt>
                <c:pt idx="3">
                  <c:v>4.2</c:v>
                </c:pt>
                <c:pt idx="4">
                  <c:v>4.5999999999999996</c:v>
                </c:pt>
                <c:pt idx="5">
                  <c:v>4.7</c:v>
                </c:pt>
                <c:pt idx="6">
                  <c:v>4.5999999999999996</c:v>
                </c:pt>
                <c:pt idx="7">
                  <c:v>4.5999999999999996</c:v>
                </c:pt>
                <c:pt idx="8">
                  <c:v>4.5</c:v>
                </c:pt>
                <c:pt idx="9">
                  <c:v>4.5999999999999996</c:v>
                </c:pt>
                <c:pt idx="10">
                  <c:v>4.5999999999999996</c:v>
                </c:pt>
                <c:pt idx="11">
                  <c:v>4.5999999999999996</c:v>
                </c:pt>
                <c:pt idx="12">
                  <c:v>4.2</c:v>
                </c:pt>
                <c:pt idx="13">
                  <c:v>4.4000000000000004</c:v>
                </c:pt>
                <c:pt idx="14">
                  <c:v>4.5</c:v>
                </c:pt>
                <c:pt idx="15">
                  <c:v>4.2</c:v>
                </c:pt>
                <c:pt idx="16">
                  <c:v>4</c:v>
                </c:pt>
                <c:pt idx="17">
                  <c:v>3.9</c:v>
                </c:pt>
                <c:pt idx="18">
                  <c:v>3.7</c:v>
                </c:pt>
                <c:pt idx="19">
                  <c:v>3.8</c:v>
                </c:pt>
                <c:pt idx="20">
                  <c:v>3.8</c:v>
                </c:pt>
                <c:pt idx="21">
                  <c:v>3.6</c:v>
                </c:pt>
                <c:pt idx="22">
                  <c:v>3.4</c:v>
                </c:pt>
                <c:pt idx="23">
                  <c:v>3.6</c:v>
                </c:pt>
                <c:pt idx="24">
                  <c:v>3.9</c:v>
                </c:pt>
                <c:pt idx="25">
                  <c:v>4</c:v>
                </c:pt>
                <c:pt idx="26">
                  <c:v>3.4</c:v>
                </c:pt>
                <c:pt idx="27">
                  <c:v>3.7</c:v>
                </c:pt>
                <c:pt idx="28">
                  <c:v>4.2</c:v>
                </c:pt>
                <c:pt idx="29">
                  <c:v>3.5</c:v>
                </c:pt>
                <c:pt idx="30">
                  <c:v>3.7</c:v>
                </c:pt>
                <c:pt idx="31">
                  <c:v>3.7</c:v>
                </c:pt>
                <c:pt idx="32">
                  <c:v>3.4</c:v>
                </c:pt>
                <c:pt idx="33">
                  <c:v>3.4</c:v>
                </c:pt>
                <c:pt idx="34">
                  <c:v>4.0999999999999996</c:v>
                </c:pt>
                <c:pt idx="35">
                  <c:v>3.6</c:v>
                </c:pt>
                <c:pt idx="36">
                  <c:v>3.5</c:v>
                </c:pt>
                <c:pt idx="37">
                  <c:v>3.5</c:v>
                </c:pt>
                <c:pt idx="38">
                  <c:v>3.8</c:v>
                </c:pt>
                <c:pt idx="39">
                  <c:v>3.5</c:v>
                </c:pt>
                <c:pt idx="40">
                  <c:v>3.3</c:v>
                </c:pt>
                <c:pt idx="41">
                  <c:v>3.3</c:v>
                </c:pt>
                <c:pt idx="42">
                  <c:v>3.5</c:v>
                </c:pt>
                <c:pt idx="43">
                  <c:v>3.4</c:v>
                </c:pt>
                <c:pt idx="44">
                  <c:v>3.6</c:v>
                </c:pt>
                <c:pt idx="45">
                  <c:v>3.2</c:v>
                </c:pt>
                <c:pt idx="46">
                  <c:v>3.3</c:v>
                </c:pt>
                <c:pt idx="47">
                  <c:v>3.4</c:v>
                </c:pt>
                <c:pt idx="48">
                  <c:v>3.2</c:v>
                </c:pt>
                <c:pt idx="49">
                  <c:v>3.4</c:v>
                </c:pt>
                <c:pt idx="50">
                  <c:v>3.4</c:v>
                </c:pt>
                <c:pt idx="51">
                  <c:v>3.2</c:v>
                </c:pt>
                <c:pt idx="52">
                  <c:v>3.5</c:v>
                </c:pt>
                <c:pt idx="53">
                  <c:v>3.2</c:v>
                </c:pt>
                <c:pt idx="54">
                  <c:v>3.3</c:v>
                </c:pt>
                <c:pt idx="55">
                  <c:v>3.2</c:v>
                </c:pt>
                <c:pt idx="56">
                  <c:v>3.2</c:v>
                </c:pt>
                <c:pt idx="57">
                  <c:v>3.2</c:v>
                </c:pt>
                <c:pt idx="58">
                  <c:v>3.2</c:v>
                </c:pt>
                <c:pt idx="59">
                  <c:v>3.3</c:v>
                </c:pt>
                <c:pt idx="60">
                  <c:v>3.5</c:v>
                </c:pt>
                <c:pt idx="61">
                  <c:v>3.2</c:v>
                </c:pt>
                <c:pt idx="62">
                  <c:v>3.1</c:v>
                </c:pt>
                <c:pt idx="63">
                  <c:v>3.2</c:v>
                </c:pt>
                <c:pt idx="64">
                  <c:v>3.1</c:v>
                </c:pt>
                <c:pt idx="65">
                  <c:v>3.1</c:v>
                </c:pt>
                <c:pt idx="66">
                  <c:v>3.2</c:v>
                </c:pt>
                <c:pt idx="67">
                  <c:v>3.1</c:v>
                </c:pt>
                <c:pt idx="68">
                  <c:v>3.1</c:v>
                </c:pt>
                <c:pt idx="69">
                  <c:v>3.2</c:v>
                </c:pt>
                <c:pt idx="70">
                  <c:v>3.3</c:v>
                </c:pt>
                <c:pt idx="71">
                  <c:v>3.2</c:v>
                </c:pt>
                <c:pt idx="72">
                  <c:v>3</c:v>
                </c:pt>
                <c:pt idx="73">
                  <c:v>3.3</c:v>
                </c:pt>
                <c:pt idx="74">
                  <c:v>3.1</c:v>
                </c:pt>
                <c:pt idx="75">
                  <c:v>3.2</c:v>
                </c:pt>
                <c:pt idx="76">
                  <c:v>3.3</c:v>
                </c:pt>
                <c:pt idx="77">
                  <c:v>3.2</c:v>
                </c:pt>
                <c:pt idx="78">
                  <c:v>3</c:v>
                </c:pt>
                <c:pt idx="79">
                  <c:v>3</c:v>
                </c:pt>
                <c:pt idx="80">
                  <c:v>3</c:v>
                </c:pt>
                <c:pt idx="81">
                  <c:v>3.2</c:v>
                </c:pt>
                <c:pt idx="82">
                  <c:v>3.1</c:v>
                </c:pt>
                <c:pt idx="83">
                  <c:v>3</c:v>
                </c:pt>
                <c:pt idx="84">
                  <c:v>2.9</c:v>
                </c:pt>
                <c:pt idx="85">
                  <c:v>3</c:v>
                </c:pt>
                <c:pt idx="86">
                  <c:v>3.1</c:v>
                </c:pt>
                <c:pt idx="87">
                  <c:v>2.9</c:v>
                </c:pt>
                <c:pt idx="88">
                  <c:v>3</c:v>
                </c:pt>
                <c:pt idx="89">
                  <c:v>3.1</c:v>
                </c:pt>
                <c:pt idx="90">
                  <c:v>3</c:v>
                </c:pt>
                <c:pt idx="91">
                  <c:v>3.1</c:v>
                </c:pt>
                <c:pt idx="92">
                  <c:v>3.1</c:v>
                </c:pt>
                <c:pt idx="93">
                  <c:v>2.9</c:v>
                </c:pt>
                <c:pt idx="94">
                  <c:v>2.9</c:v>
                </c:pt>
                <c:pt idx="95">
                  <c:v>2.8</c:v>
                </c:pt>
                <c:pt idx="96">
                  <c:v>2.7</c:v>
                </c:pt>
                <c:pt idx="97">
                  <c:v>2.8</c:v>
                </c:pt>
                <c:pt idx="98">
                  <c:v>2.9</c:v>
                </c:pt>
                <c:pt idx="99">
                  <c:v>2.7</c:v>
                </c:pt>
                <c:pt idx="100">
                  <c:v>2.7</c:v>
                </c:pt>
                <c:pt idx="101">
                  <c:v>2.9</c:v>
                </c:pt>
                <c:pt idx="102">
                  <c:v>2.8</c:v>
                </c:pt>
                <c:pt idx="103">
                  <c:v>2.8</c:v>
                </c:pt>
                <c:pt idx="104">
                  <c:v>2.9</c:v>
                </c:pt>
                <c:pt idx="105">
                  <c:v>3</c:v>
                </c:pt>
                <c:pt idx="106">
                  <c:v>2.8</c:v>
                </c:pt>
                <c:pt idx="107">
                  <c:v>2.7</c:v>
                </c:pt>
                <c:pt idx="108">
                  <c:v>2.8</c:v>
                </c:pt>
                <c:pt idx="109">
                  <c:v>2.9</c:v>
                </c:pt>
                <c:pt idx="110">
                  <c:v>2.8</c:v>
                </c:pt>
                <c:pt idx="111">
                  <c:v>2.9</c:v>
                </c:pt>
                <c:pt idx="112">
                  <c:v>2.8</c:v>
                </c:pt>
                <c:pt idx="113">
                  <c:v>2.9</c:v>
                </c:pt>
                <c:pt idx="114">
                  <c:v>2.8</c:v>
                </c:pt>
                <c:pt idx="115">
                  <c:v>2.9</c:v>
                </c:pt>
                <c:pt idx="116">
                  <c:v>2.9</c:v>
                </c:pt>
                <c:pt idx="117">
                  <c:v>3</c:v>
                </c:pt>
                <c:pt idx="118">
                  <c:v>2.9</c:v>
                </c:pt>
                <c:pt idx="119">
                  <c:v>3.1</c:v>
                </c:pt>
                <c:pt idx="120">
                  <c:v>2.8</c:v>
                </c:pt>
                <c:pt idx="121">
                  <c:v>2.9</c:v>
                </c:pt>
                <c:pt idx="122">
                  <c:v>2.8</c:v>
                </c:pt>
                <c:pt idx="123">
                  <c:v>2.8</c:v>
                </c:pt>
                <c:pt idx="124">
                  <c:v>2.9</c:v>
                </c:pt>
                <c:pt idx="125">
                  <c:v>3</c:v>
                </c:pt>
                <c:pt idx="126">
                  <c:v>3</c:v>
                </c:pt>
                <c:pt idx="127">
                  <c:v>2.9</c:v>
                </c:pt>
                <c:pt idx="128">
                  <c:v>3</c:v>
                </c:pt>
                <c:pt idx="129">
                  <c:v>2.9</c:v>
                </c:pt>
                <c:pt idx="130">
                  <c:v>3</c:v>
                </c:pt>
                <c:pt idx="131">
                  <c:v>3</c:v>
                </c:pt>
                <c:pt idx="132">
                  <c:v>3.1</c:v>
                </c:pt>
                <c:pt idx="133">
                  <c:v>3</c:v>
                </c:pt>
                <c:pt idx="134">
                  <c:v>3</c:v>
                </c:pt>
                <c:pt idx="135">
                  <c:v>2.9</c:v>
                </c:pt>
                <c:pt idx="136">
                  <c:v>3</c:v>
                </c:pt>
                <c:pt idx="137">
                  <c:v>2.9</c:v>
                </c:pt>
                <c:pt idx="138">
                  <c:v>2.7</c:v>
                </c:pt>
                <c:pt idx="139">
                  <c:v>2.8</c:v>
                </c:pt>
                <c:pt idx="140">
                  <c:v>3</c:v>
                </c:pt>
                <c:pt idx="141">
                  <c:v>2.7</c:v>
                </c:pt>
                <c:pt idx="142">
                  <c:v>2.8</c:v>
                </c:pt>
                <c:pt idx="143">
                  <c:v>2.8</c:v>
                </c:pt>
                <c:pt idx="144">
                  <c:v>2.8</c:v>
                </c:pt>
                <c:pt idx="145">
                  <c:v>3</c:v>
                </c:pt>
                <c:pt idx="146">
                  <c:v>2.8</c:v>
                </c:pt>
                <c:pt idx="147">
                  <c:v>2.8</c:v>
                </c:pt>
                <c:pt idx="148">
                  <c:v>2.9</c:v>
                </c:pt>
                <c:pt idx="149">
                  <c:v>2.5</c:v>
                </c:pt>
                <c:pt idx="150">
                  <c:v>2.8</c:v>
                </c:pt>
                <c:pt idx="151">
                  <c:v>2.8</c:v>
                </c:pt>
                <c:pt idx="152">
                  <c:v>2.8</c:v>
                </c:pt>
                <c:pt idx="153">
                  <c:v>2.7</c:v>
                </c:pt>
                <c:pt idx="154">
                  <c:v>2.7</c:v>
                </c:pt>
                <c:pt idx="155">
                  <c:v>2.8</c:v>
                </c:pt>
                <c:pt idx="156">
                  <c:v>2.7</c:v>
                </c:pt>
                <c:pt idx="157">
                  <c:v>2.8</c:v>
                </c:pt>
                <c:pt idx="158">
                  <c:v>2.7</c:v>
                </c:pt>
                <c:pt idx="159">
                  <c:v>2.7</c:v>
                </c:pt>
                <c:pt idx="160">
                  <c:v>2.7</c:v>
                </c:pt>
                <c:pt idx="161">
                  <c:v>2.7</c:v>
                </c:pt>
                <c:pt idx="162">
                  <c:v>2.8</c:v>
                </c:pt>
                <c:pt idx="163">
                  <c:v>2.7</c:v>
                </c:pt>
                <c:pt idx="164">
                  <c:v>2.8</c:v>
                </c:pt>
                <c:pt idx="165">
                  <c:v>2.8</c:v>
                </c:pt>
                <c:pt idx="166">
                  <c:v>2.9</c:v>
                </c:pt>
                <c:pt idx="167">
                  <c:v>2.9</c:v>
                </c:pt>
                <c:pt idx="168">
                  <c:v>2.7</c:v>
                </c:pt>
                <c:pt idx="169">
                  <c:v>2.8</c:v>
                </c:pt>
                <c:pt idx="170">
                  <c:v>2.9</c:v>
                </c:pt>
                <c:pt idx="171">
                  <c:v>2.8</c:v>
                </c:pt>
                <c:pt idx="172">
                  <c:v>2.7</c:v>
                </c:pt>
                <c:pt idx="173">
                  <c:v>2.8</c:v>
                </c:pt>
                <c:pt idx="174">
                  <c:v>2.8</c:v>
                </c:pt>
                <c:pt idx="175">
                  <c:v>2.7</c:v>
                </c:pt>
                <c:pt idx="176">
                  <c:v>2.8</c:v>
                </c:pt>
                <c:pt idx="177">
                  <c:v>2.7</c:v>
                </c:pt>
                <c:pt idx="178">
                  <c:v>2.8</c:v>
                </c:pt>
                <c:pt idx="179">
                  <c:v>2.9</c:v>
                </c:pt>
                <c:pt idx="180">
                  <c:v>3</c:v>
                </c:pt>
                <c:pt idx="181">
                  <c:v>2.9</c:v>
                </c:pt>
                <c:pt idx="182">
                  <c:v>2.8</c:v>
                </c:pt>
                <c:pt idx="183">
                  <c:v>2.9</c:v>
                </c:pt>
                <c:pt idx="184">
                  <c:v>2.8</c:v>
                </c:pt>
                <c:pt idx="185">
                  <c:v>3.1</c:v>
                </c:pt>
                <c:pt idx="186">
                  <c:v>3.2</c:v>
                </c:pt>
                <c:pt idx="187">
                  <c:v>3</c:v>
                </c:pt>
                <c:pt idx="188">
                  <c:v>3.1</c:v>
                </c:pt>
                <c:pt idx="189">
                  <c:v>2.9</c:v>
                </c:pt>
                <c:pt idx="190">
                  <c:v>2.9</c:v>
                </c:pt>
                <c:pt idx="191">
                  <c:v>2.9</c:v>
                </c:pt>
                <c:pt idx="192">
                  <c:v>3.1</c:v>
                </c:pt>
                <c:pt idx="193">
                  <c:v>3.2</c:v>
                </c:pt>
                <c:pt idx="194">
                  <c:v>2.9</c:v>
                </c:pt>
                <c:pt idx="195">
                  <c:v>2.9</c:v>
                </c:pt>
                <c:pt idx="196">
                  <c:v>3.2</c:v>
                </c:pt>
                <c:pt idx="197">
                  <c:v>3</c:v>
                </c:pt>
                <c:pt idx="198">
                  <c:v>3.1</c:v>
                </c:pt>
                <c:pt idx="199">
                  <c:v>3</c:v>
                </c:pt>
                <c:pt idx="200">
                  <c:v>3</c:v>
                </c:pt>
                <c:pt idx="201">
                  <c:v>3</c:v>
                </c:pt>
                <c:pt idx="202">
                  <c:v>2.9</c:v>
                </c:pt>
                <c:pt idx="203">
                  <c:v>2.9</c:v>
                </c:pt>
                <c:pt idx="204">
                  <c:v>3.1</c:v>
                </c:pt>
                <c:pt idx="205">
                  <c:v>3.1</c:v>
                </c:pt>
                <c:pt idx="206">
                  <c:v>2.9</c:v>
                </c:pt>
                <c:pt idx="207">
                  <c:v>3.1</c:v>
                </c:pt>
                <c:pt idx="208">
                  <c:v>2.9</c:v>
                </c:pt>
                <c:pt idx="209">
                  <c:v>2.9</c:v>
                </c:pt>
                <c:pt idx="210">
                  <c:v>2.8</c:v>
                </c:pt>
                <c:pt idx="211">
                  <c:v>2.9</c:v>
                </c:pt>
                <c:pt idx="212">
                  <c:v>3.1</c:v>
                </c:pt>
                <c:pt idx="213">
                  <c:v>3</c:v>
                </c:pt>
                <c:pt idx="214">
                  <c:v>3</c:v>
                </c:pt>
                <c:pt idx="215">
                  <c:v>2.9</c:v>
                </c:pt>
                <c:pt idx="216">
                  <c:v>3.2</c:v>
                </c:pt>
                <c:pt idx="217">
                  <c:v>3.4</c:v>
                </c:pt>
                <c:pt idx="218">
                  <c:v>3.4</c:v>
                </c:pt>
                <c:pt idx="219">
                  <c:v>3.2</c:v>
                </c:pt>
                <c:pt idx="220">
                  <c:v>3.2</c:v>
                </c:pt>
                <c:pt idx="221">
                  <c:v>3</c:v>
                </c:pt>
                <c:pt idx="222">
                  <c:v>2.9</c:v>
                </c:pt>
                <c:pt idx="223">
                  <c:v>2.9</c:v>
                </c:pt>
                <c:pt idx="224">
                  <c:v>2.6</c:v>
                </c:pt>
                <c:pt idx="225">
                  <c:v>2.9</c:v>
                </c:pt>
                <c:pt idx="226">
                  <c:v>3.1</c:v>
                </c:pt>
                <c:pt idx="227">
                  <c:v>2.6</c:v>
                </c:pt>
                <c:pt idx="228">
                  <c:v>2.8</c:v>
                </c:pt>
                <c:pt idx="229">
                  <c:v>2.9</c:v>
                </c:pt>
                <c:pt idx="230">
                  <c:v>3</c:v>
                </c:pt>
                <c:pt idx="231">
                  <c:v>3</c:v>
                </c:pt>
                <c:pt idx="232">
                  <c:v>2.8</c:v>
                </c:pt>
                <c:pt idx="233">
                  <c:v>2.8</c:v>
                </c:pt>
                <c:pt idx="234">
                  <c:v>2.9</c:v>
                </c:pt>
                <c:pt idx="235">
                  <c:v>3</c:v>
                </c:pt>
                <c:pt idx="236">
                  <c:v>2.7</c:v>
                </c:pt>
                <c:pt idx="237">
                  <c:v>2.9</c:v>
                </c:pt>
                <c:pt idx="238">
                  <c:v>2.7</c:v>
                </c:pt>
                <c:pt idx="239">
                  <c:v>2.7</c:v>
                </c:pt>
                <c:pt idx="240">
                  <c:v>2.7</c:v>
                </c:pt>
                <c:pt idx="241">
                  <c:v>2.9</c:v>
                </c:pt>
                <c:pt idx="242">
                  <c:v>2.8</c:v>
                </c:pt>
                <c:pt idx="243">
                  <c:v>2.9</c:v>
                </c:pt>
                <c:pt idx="244">
                  <c:v>2.8</c:v>
                </c:pt>
                <c:pt idx="245">
                  <c:v>2.7</c:v>
                </c:pt>
                <c:pt idx="246">
                  <c:v>2.8</c:v>
                </c:pt>
                <c:pt idx="247">
                  <c:v>2.8</c:v>
                </c:pt>
                <c:pt idx="248">
                  <c:v>2.8</c:v>
                </c:pt>
                <c:pt idx="249">
                  <c:v>2.9</c:v>
                </c:pt>
                <c:pt idx="250">
                  <c:v>2.9</c:v>
                </c:pt>
                <c:pt idx="251">
                  <c:v>3.2</c:v>
                </c:pt>
                <c:pt idx="252">
                  <c:v>2.9</c:v>
                </c:pt>
                <c:pt idx="253">
                  <c:v>2.9</c:v>
                </c:pt>
                <c:pt idx="254">
                  <c:v>3</c:v>
                </c:pt>
                <c:pt idx="255">
                  <c:v>2.9</c:v>
                </c:pt>
                <c:pt idx="256">
                  <c:v>2.9</c:v>
                </c:pt>
                <c:pt idx="257">
                  <c:v>2.8</c:v>
                </c:pt>
                <c:pt idx="258">
                  <c:v>2.7</c:v>
                </c:pt>
                <c:pt idx="259">
                  <c:v>2.7</c:v>
                </c:pt>
                <c:pt idx="260">
                  <c:v>2.7</c:v>
                </c:pt>
                <c:pt idx="261">
                  <c:v>2.7</c:v>
                </c:pt>
                <c:pt idx="262">
                  <c:v>2.9</c:v>
                </c:pt>
                <c:pt idx="263">
                  <c:v>3</c:v>
                </c:pt>
                <c:pt idx="264">
                  <c:v>2.9</c:v>
                </c:pt>
                <c:pt idx="265">
                  <c:v>2.7</c:v>
                </c:pt>
                <c:pt idx="266">
                  <c:v>2.8</c:v>
                </c:pt>
                <c:pt idx="267">
                  <c:v>2.7</c:v>
                </c:pt>
                <c:pt idx="268">
                  <c:v>3</c:v>
                </c:pt>
                <c:pt idx="269">
                  <c:v>2.8</c:v>
                </c:pt>
                <c:pt idx="270">
                  <c:v>2.7</c:v>
                </c:pt>
                <c:pt idx="271">
                  <c:v>2.8</c:v>
                </c:pt>
                <c:pt idx="272">
                  <c:v>2.9</c:v>
                </c:pt>
                <c:pt idx="273">
                  <c:v>2.9</c:v>
                </c:pt>
                <c:pt idx="274">
                  <c:v>3</c:v>
                </c:pt>
                <c:pt idx="275">
                  <c:v>2.8</c:v>
                </c:pt>
                <c:pt idx="276">
                  <c:v>2.9</c:v>
                </c:pt>
                <c:pt idx="277">
                  <c:v>2.9</c:v>
                </c:pt>
                <c:pt idx="278">
                  <c:v>2.9</c:v>
                </c:pt>
                <c:pt idx="279">
                  <c:v>2.8</c:v>
                </c:pt>
                <c:pt idx="280">
                  <c:v>2.9</c:v>
                </c:pt>
                <c:pt idx="281">
                  <c:v>3</c:v>
                </c:pt>
                <c:pt idx="282">
                  <c:v>2.8</c:v>
                </c:pt>
                <c:pt idx="283">
                  <c:v>2.9</c:v>
                </c:pt>
                <c:pt idx="284">
                  <c:v>2.7</c:v>
                </c:pt>
                <c:pt idx="285">
                  <c:v>2.9</c:v>
                </c:pt>
                <c:pt idx="286">
                  <c:v>2.9</c:v>
                </c:pt>
                <c:pt idx="287">
                  <c:v>2.9</c:v>
                </c:pt>
                <c:pt idx="288">
                  <c:v>2.9</c:v>
                </c:pt>
                <c:pt idx="289">
                  <c:v>2.8</c:v>
                </c:pt>
                <c:pt idx="290">
                  <c:v>2.9</c:v>
                </c:pt>
                <c:pt idx="291">
                  <c:v>2.7</c:v>
                </c:pt>
                <c:pt idx="292">
                  <c:v>2.9</c:v>
                </c:pt>
                <c:pt idx="293">
                  <c:v>2.8</c:v>
                </c:pt>
                <c:pt idx="294">
                  <c:v>2.8</c:v>
                </c:pt>
                <c:pt idx="295">
                  <c:v>2.6</c:v>
                </c:pt>
                <c:pt idx="296">
                  <c:v>2.8</c:v>
                </c:pt>
                <c:pt idx="297">
                  <c:v>2.8</c:v>
                </c:pt>
                <c:pt idx="298">
                  <c:v>2.7</c:v>
                </c:pt>
                <c:pt idx="299">
                  <c:v>2.8</c:v>
                </c:pt>
                <c:pt idx="300">
                  <c:v>2.6</c:v>
                </c:pt>
                <c:pt idx="301">
                  <c:v>2.8</c:v>
                </c:pt>
                <c:pt idx="302">
                  <c:v>2.6</c:v>
                </c:pt>
                <c:pt idx="303">
                  <c:v>2.8</c:v>
                </c:pt>
                <c:pt idx="304">
                  <c:v>2.7</c:v>
                </c:pt>
                <c:pt idx="305">
                  <c:v>2.7</c:v>
                </c:pt>
                <c:pt idx="306">
                  <c:v>2.5</c:v>
                </c:pt>
                <c:pt idx="307">
                  <c:v>2.6</c:v>
                </c:pt>
                <c:pt idx="308">
                  <c:v>2.6</c:v>
                </c:pt>
                <c:pt idx="309">
                  <c:v>2.7</c:v>
                </c:pt>
                <c:pt idx="310">
                  <c:v>2.5</c:v>
                </c:pt>
                <c:pt idx="311">
                  <c:v>2.7</c:v>
                </c:pt>
                <c:pt idx="312">
                  <c:v>2.5</c:v>
                </c:pt>
                <c:pt idx="313">
                  <c:v>2.5</c:v>
                </c:pt>
                <c:pt idx="314">
                  <c:v>2.6</c:v>
                </c:pt>
                <c:pt idx="315">
                  <c:v>2.6</c:v>
                </c:pt>
                <c:pt idx="316">
                  <c:v>2.5</c:v>
                </c:pt>
                <c:pt idx="317">
                  <c:v>2.6</c:v>
                </c:pt>
                <c:pt idx="318">
                  <c:v>2.4</c:v>
                </c:pt>
                <c:pt idx="319">
                  <c:v>2.6</c:v>
                </c:pt>
                <c:pt idx="320">
                  <c:v>2.2999999999999998</c:v>
                </c:pt>
                <c:pt idx="321">
                  <c:v>2.6</c:v>
                </c:pt>
                <c:pt idx="322">
                  <c:v>2.5</c:v>
                </c:pt>
                <c:pt idx="323">
                  <c:v>2.4</c:v>
                </c:pt>
                <c:pt idx="324">
                  <c:v>2.4</c:v>
                </c:pt>
                <c:pt idx="325">
                  <c:v>2.4</c:v>
                </c:pt>
                <c:pt idx="326">
                  <c:v>2.5</c:v>
                </c:pt>
                <c:pt idx="327">
                  <c:v>2.6</c:v>
                </c:pt>
                <c:pt idx="328">
                  <c:v>2.5</c:v>
                </c:pt>
                <c:pt idx="329">
                  <c:v>2.5</c:v>
                </c:pt>
                <c:pt idx="330">
                  <c:v>2.5</c:v>
                </c:pt>
                <c:pt idx="331">
                  <c:v>2.4</c:v>
                </c:pt>
                <c:pt idx="332">
                  <c:v>2.4</c:v>
                </c:pt>
                <c:pt idx="333">
                  <c:v>2.5</c:v>
                </c:pt>
                <c:pt idx="334">
                  <c:v>2.5</c:v>
                </c:pt>
                <c:pt idx="335">
                  <c:v>2.5</c:v>
                </c:pt>
                <c:pt idx="336">
                  <c:v>2.5</c:v>
                </c:pt>
                <c:pt idx="337">
                  <c:v>2.5</c:v>
                </c:pt>
                <c:pt idx="338">
                  <c:v>2.6</c:v>
                </c:pt>
                <c:pt idx="339">
                  <c:v>2.4</c:v>
                </c:pt>
                <c:pt idx="340">
                  <c:v>2.6</c:v>
                </c:pt>
                <c:pt idx="341">
                  <c:v>2.5</c:v>
                </c:pt>
                <c:pt idx="342">
                  <c:v>2.4</c:v>
                </c:pt>
                <c:pt idx="343">
                  <c:v>2.6</c:v>
                </c:pt>
                <c:pt idx="344">
                  <c:v>2.5</c:v>
                </c:pt>
                <c:pt idx="345">
                  <c:v>2.6</c:v>
                </c:pt>
                <c:pt idx="346">
                  <c:v>2.2999999999999998</c:v>
                </c:pt>
                <c:pt idx="347">
                  <c:v>2.5</c:v>
                </c:pt>
                <c:pt idx="348">
                  <c:v>2.2999999999999998</c:v>
                </c:pt>
                <c:pt idx="349">
                  <c:v>2.6</c:v>
                </c:pt>
                <c:pt idx="350">
                  <c:v>2.2999999999999998</c:v>
                </c:pt>
                <c:pt idx="351">
                  <c:v>2.5</c:v>
                </c:pt>
                <c:pt idx="352">
                  <c:v>2.6</c:v>
                </c:pt>
                <c:pt idx="353">
                  <c:v>2.4</c:v>
                </c:pt>
                <c:pt idx="354">
                  <c:v>2.2999999999999998</c:v>
                </c:pt>
                <c:pt idx="355">
                  <c:v>2.5</c:v>
                </c:pt>
                <c:pt idx="356">
                  <c:v>2.2000000000000002</c:v>
                </c:pt>
                <c:pt idx="357">
                  <c:v>2.5</c:v>
                </c:pt>
                <c:pt idx="358">
                  <c:v>2.2999999999999998</c:v>
                </c:pt>
                <c:pt idx="359">
                  <c:v>2.2999999999999998</c:v>
                </c:pt>
                <c:pt idx="360">
                  <c:v>2.5</c:v>
                </c:pt>
                <c:pt idx="361">
                  <c:v>2.7</c:v>
                </c:pt>
                <c:pt idx="362">
                  <c:v>2.5</c:v>
                </c:pt>
                <c:pt idx="363">
                  <c:v>2.6</c:v>
                </c:pt>
                <c:pt idx="364">
                  <c:v>2.7</c:v>
                </c:pt>
                <c:pt idx="365">
                  <c:v>2.7</c:v>
                </c:pt>
                <c:pt idx="366">
                  <c:v>2.4</c:v>
                </c:pt>
                <c:pt idx="367">
                  <c:v>2.5</c:v>
                </c:pt>
                <c:pt idx="368">
                  <c:v>2.5</c:v>
                </c:pt>
                <c:pt idx="369">
                  <c:v>2.7</c:v>
                </c:pt>
                <c:pt idx="370">
                  <c:v>2.7</c:v>
                </c:pt>
                <c:pt idx="371">
                  <c:v>2.8</c:v>
                </c:pt>
                <c:pt idx="372">
                  <c:v>2.7</c:v>
                </c:pt>
                <c:pt idx="373">
                  <c:v>3</c:v>
                </c:pt>
                <c:pt idx="374">
                  <c:v>2.8</c:v>
                </c:pt>
                <c:pt idx="375">
                  <c:v>2.8</c:v>
                </c:pt>
                <c:pt idx="376">
                  <c:v>2.9</c:v>
                </c:pt>
                <c:pt idx="377">
                  <c:v>3</c:v>
                </c:pt>
                <c:pt idx="378">
                  <c:v>2.9</c:v>
                </c:pt>
                <c:pt idx="379">
                  <c:v>3</c:v>
                </c:pt>
                <c:pt idx="380">
                  <c:v>2.9</c:v>
                </c:pt>
                <c:pt idx="381">
                  <c:v>3.1</c:v>
                </c:pt>
                <c:pt idx="382">
                  <c:v>3</c:v>
                </c:pt>
                <c:pt idx="383">
                  <c:v>3</c:v>
                </c:pt>
                <c:pt idx="384">
                  <c:v>3</c:v>
                </c:pt>
                <c:pt idx="385">
                  <c:v>3</c:v>
                </c:pt>
                <c:pt idx="386">
                  <c:v>3.3</c:v>
                </c:pt>
                <c:pt idx="387">
                  <c:v>2.8</c:v>
                </c:pt>
                <c:pt idx="388">
                  <c:v>2.9</c:v>
                </c:pt>
                <c:pt idx="389">
                  <c:v>2.7</c:v>
                </c:pt>
                <c:pt idx="390">
                  <c:v>2.9</c:v>
                </c:pt>
                <c:pt idx="391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111-4855-B1FB-19530F4015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58849791"/>
        <c:axId val="153545295"/>
      </c:lineChart>
      <c:dateAx>
        <c:axId val="194661184"/>
        <c:scaling>
          <c:orientation val="minMax"/>
          <c:max val="44866"/>
          <c:min val="33086"/>
        </c:scaling>
        <c:delete val="0"/>
        <c:axPos val="b"/>
        <c:numFmt formatCode="\'yy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pPr>
            <a:endParaRPr lang="en-US"/>
          </a:p>
        </c:txPr>
        <c:crossAx val="194662016"/>
        <c:crosses val="autoZero"/>
        <c:auto val="1"/>
        <c:lblOffset val="100"/>
        <c:baseTimeUnit val="months"/>
        <c:majorUnit val="42"/>
        <c:majorTimeUnit val="months"/>
      </c:dateAx>
      <c:valAx>
        <c:axId val="194662016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spPr>
          <a:noFill/>
          <a:ln>
            <a:solidFill>
              <a:schemeClr val="bg1">
                <a:lumMod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pPr>
            <a:endParaRPr lang="en-US"/>
          </a:p>
        </c:txPr>
        <c:crossAx val="194661184"/>
        <c:crosses val="autoZero"/>
        <c:crossBetween val="between"/>
        <c:dispUnits>
          <c:builtInUnit val="hundreds"/>
        </c:dispUnits>
      </c:valAx>
      <c:valAx>
        <c:axId val="153545295"/>
        <c:scaling>
          <c:orientation val="minMax"/>
          <c:max val="6"/>
        </c:scaling>
        <c:delete val="0"/>
        <c:axPos val="r"/>
        <c:numFmt formatCode="0%" sourceLinked="0"/>
        <c:majorTickMark val="out"/>
        <c:minorTickMark val="none"/>
        <c:tickLblPos val="nextTo"/>
        <c:spPr>
          <a:noFill/>
          <a:ln>
            <a:solidFill>
              <a:schemeClr val="bg1">
                <a:lumMod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pPr>
            <a:endParaRPr lang="en-US"/>
          </a:p>
        </c:txPr>
        <c:crossAx val="1858849791"/>
        <c:crosses val="max"/>
        <c:crossBetween val="between"/>
        <c:majorUnit val="1"/>
        <c:dispUnits>
          <c:builtInUnit val="hundreds"/>
        </c:dispUnits>
      </c:valAx>
      <c:dateAx>
        <c:axId val="1858849791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153545295"/>
        <c:crosses val="autoZero"/>
        <c:auto val="1"/>
        <c:lblOffset val="100"/>
        <c:baseTimeUnit val="months"/>
      </c:date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latin typeface="Source Sans Pro" panose="020B0503030403020204" pitchFamily="34" charset="0"/>
          <a:ea typeface="Source Sans Pro" panose="020B0503030403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pPr>
            <a:r>
              <a:rPr lang="en-US" baseline="0" dirty="0">
                <a:solidFill>
                  <a:srgbClr val="5489B6"/>
                </a:solidFill>
              </a:rPr>
              <a:t>Wages by Industry</a:t>
            </a:r>
            <a:endParaRPr lang="en-US" dirty="0">
              <a:solidFill>
                <a:srgbClr val="5489B6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9260853033312392E-2"/>
          <c:y val="3.8832311134000055E-2"/>
          <c:w val="0.90696114908713332"/>
          <c:h val="0.733252385188321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Sheet1!$R$5</c:f>
              <c:strCache>
                <c:ptCount val="1"/>
                <c:pt idx="0">
                  <c:v>Services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293B6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BA9-4A22-9409-1E9DD81BA727}"/>
              </c:ext>
            </c:extLst>
          </c:dPt>
          <c:dPt>
            <c:idx val="3"/>
            <c:invertIfNegative val="0"/>
            <c:bubble3D val="0"/>
            <c:spPr>
              <a:solidFill>
                <a:srgbClr val="293B6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C0C-4722-977E-2E5D79291B94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C0C-4722-977E-2E5D79291B94}"/>
              </c:ext>
            </c:extLst>
          </c:dPt>
          <c:dPt>
            <c:idx val="5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C0C-4722-977E-2E5D79291B94}"/>
              </c:ext>
            </c:extLst>
          </c:dPt>
          <c:cat>
            <c:strRef>
              <c:f>Sheet1!$Q$6:$Q$14</c:f>
              <c:strCache>
                <c:ptCount val="9"/>
                <c:pt idx="0">
                  <c:v>Leisure and hospitality</c:v>
                </c:pt>
                <c:pt idx="1">
                  <c:v>Trade, Transportation, and Utilities</c:v>
                </c:pt>
                <c:pt idx="2">
                  <c:v>Education and health</c:v>
                </c:pt>
                <c:pt idx="3">
                  <c:v>Professional and Business Services</c:v>
                </c:pt>
                <c:pt idx="4">
                  <c:v>Manufacturing</c:v>
                </c:pt>
                <c:pt idx="5">
                  <c:v>Construction</c:v>
                </c:pt>
                <c:pt idx="6">
                  <c:v>State &amp; Local Government</c:v>
                </c:pt>
                <c:pt idx="7">
                  <c:v>Information</c:v>
                </c:pt>
                <c:pt idx="8">
                  <c:v>Financial Activities</c:v>
                </c:pt>
              </c:strCache>
              <c:extLst/>
            </c:strRef>
          </c:cat>
          <c:val>
            <c:numRef>
              <c:f>Sheet1!$R$6:$R$14</c:f>
              <c:numCache>
                <c:formatCode>0.0%</c:formatCode>
                <c:ptCount val="9"/>
                <c:pt idx="0">
                  <c:v>7.4999999999999997E-2</c:v>
                </c:pt>
                <c:pt idx="1">
                  <c:v>5.8999999999999997E-2</c:v>
                </c:pt>
                <c:pt idx="2">
                  <c:v>5.7000000000000002E-2</c:v>
                </c:pt>
                <c:pt idx="3">
                  <c:v>5.0999999999999997E-2</c:v>
                </c:pt>
                <c:pt idx="4">
                  <c:v>5.0999999999999997E-2</c:v>
                </c:pt>
                <c:pt idx="5">
                  <c:v>4.7E-2</c:v>
                </c:pt>
                <c:pt idx="6">
                  <c:v>4.3999999999999997E-2</c:v>
                </c:pt>
                <c:pt idx="7">
                  <c:v>4.1000000000000002E-2</c:v>
                </c:pt>
                <c:pt idx="8">
                  <c:v>2.3E-2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8-FC0C-4722-977E-2E5D79291B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73129776"/>
        <c:axId val="273130192"/>
      </c:barChart>
      <c:lineChart>
        <c:grouping val="standard"/>
        <c:varyColors val="0"/>
        <c:ser>
          <c:idx val="1"/>
          <c:order val="1"/>
          <c:tx>
            <c:strRef>
              <c:f>Sheet1!$T$5</c:f>
              <c:strCache>
                <c:ptCount val="1"/>
                <c:pt idx="0">
                  <c:v>CPI</c:v>
                </c:pt>
              </c:strCache>
            </c:strRef>
          </c:tx>
          <c:spPr>
            <a:ln w="28575" cap="rnd">
              <a:solidFill>
                <a:srgbClr val="63A0D7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Sheet1!$Q$6:$Q$14</c:f>
              <c:strCache>
                <c:ptCount val="9"/>
                <c:pt idx="0">
                  <c:v>Leisure and hospitality</c:v>
                </c:pt>
                <c:pt idx="1">
                  <c:v>Trade, Transportation, and Utilities</c:v>
                </c:pt>
                <c:pt idx="2">
                  <c:v>Education and health</c:v>
                </c:pt>
                <c:pt idx="3">
                  <c:v>Professional and Business Services</c:v>
                </c:pt>
                <c:pt idx="4">
                  <c:v>Manufacturing</c:v>
                </c:pt>
                <c:pt idx="5">
                  <c:v>Construction</c:v>
                </c:pt>
                <c:pt idx="6">
                  <c:v>State &amp; Local Government</c:v>
                </c:pt>
                <c:pt idx="7">
                  <c:v>Information</c:v>
                </c:pt>
                <c:pt idx="8">
                  <c:v>Financial Activities</c:v>
                </c:pt>
              </c:strCache>
              <c:extLst/>
            </c:strRef>
          </c:cat>
          <c:val>
            <c:numRef>
              <c:f>Sheet1!$T$6:$T$14</c:f>
              <c:numCache>
                <c:formatCode>0.0%</c:formatCode>
                <c:ptCount val="9"/>
                <c:pt idx="0">
                  <c:v>7.6999999999999999E-2</c:v>
                </c:pt>
                <c:pt idx="1">
                  <c:v>7.6999999999999999E-2</c:v>
                </c:pt>
                <c:pt idx="2">
                  <c:v>7.6999999999999999E-2</c:v>
                </c:pt>
                <c:pt idx="3">
                  <c:v>7.6999999999999999E-2</c:v>
                </c:pt>
                <c:pt idx="4">
                  <c:v>7.6999999999999999E-2</c:v>
                </c:pt>
                <c:pt idx="5">
                  <c:v>7.6999999999999999E-2</c:v>
                </c:pt>
                <c:pt idx="6">
                  <c:v>7.6999999999999999E-2</c:v>
                </c:pt>
                <c:pt idx="7">
                  <c:v>7.6999999999999999E-2</c:v>
                </c:pt>
                <c:pt idx="8">
                  <c:v>7.6999999999999999E-2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9-FC0C-4722-977E-2E5D79291B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3129776"/>
        <c:axId val="273130192"/>
      </c:lineChart>
      <c:catAx>
        <c:axId val="273129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pPr>
            <a:endParaRPr lang="en-US"/>
          </a:p>
        </c:txPr>
        <c:crossAx val="273130192"/>
        <c:crosses val="autoZero"/>
        <c:auto val="1"/>
        <c:lblAlgn val="ctr"/>
        <c:lblOffset val="100"/>
        <c:noMultiLvlLbl val="0"/>
      </c:catAx>
      <c:valAx>
        <c:axId val="273130192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spPr>
          <a:noFill/>
          <a:ln>
            <a:solidFill>
              <a:schemeClr val="bg1">
                <a:lumMod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pPr>
            <a:endParaRPr lang="en-US"/>
          </a:p>
        </c:txPr>
        <c:crossAx val="273129776"/>
        <c:crosses val="autoZero"/>
        <c:crossBetween val="between"/>
        <c:majorUnit val="2.0000000000000004E-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0023227889601218"/>
          <c:y val="0.92127633050837276"/>
          <c:w val="0.1649951152720831"/>
          <c:h val="5.505463343641685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>
          <a:latin typeface="Source Sans Pro" panose="020B0503030403020204" pitchFamily="34" charset="0"/>
          <a:ea typeface="Source Sans Pro" panose="020B050303040302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pPr>
            <a:r>
              <a:rPr lang="en-US" dirty="0">
                <a:solidFill>
                  <a:srgbClr val="5489B6"/>
                </a:solidFill>
              </a:rPr>
              <a:t>Real Wages and Salaries</a:t>
            </a:r>
          </a:p>
          <a:p>
            <a:pPr>
              <a:defRPr/>
            </a:pPr>
            <a:r>
              <a:rPr lang="en-US" dirty="0">
                <a:solidFill>
                  <a:srgbClr val="5489B6"/>
                </a:solidFill>
              </a:rPr>
              <a:t>Goods and Services Providing Industries</a:t>
            </a:r>
            <a:br>
              <a:rPr lang="en-US" dirty="0">
                <a:solidFill>
                  <a:srgbClr val="5489B6"/>
                </a:solidFill>
              </a:rPr>
            </a:br>
            <a:r>
              <a:rPr lang="en-US" dirty="0">
                <a:solidFill>
                  <a:srgbClr val="5489B6"/>
                </a:solidFill>
              </a:rPr>
              <a:t>(Constant Dollar Index)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5529370967165785E-2"/>
          <c:y val="8.2240829509985403E-2"/>
          <c:w val="0.94079866441070292"/>
          <c:h val="0.77707262273149713"/>
        </c:manualLayout>
      </c:layout>
      <c:lineChart>
        <c:grouping val="standard"/>
        <c:varyColors val="0"/>
        <c:ser>
          <c:idx val="0"/>
          <c:order val="0"/>
          <c:tx>
            <c:strRef>
              <c:f>'BLS Data Series'!$D$16</c:f>
              <c:strCache>
                <c:ptCount val="1"/>
                <c:pt idx="0">
                  <c:v>Goods Producing Industries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'BLS Data Series'!$C$17:$C$109</c:f>
              <c:numCache>
                <c:formatCode>General</c:formatCode>
                <c:ptCount val="93"/>
                <c:pt idx="0">
                  <c:v>2001</c:v>
                </c:pt>
                <c:pt idx="4">
                  <c:v>2002</c:v>
                </c:pt>
                <c:pt idx="8">
                  <c:v>2003</c:v>
                </c:pt>
                <c:pt idx="12">
                  <c:v>2004</c:v>
                </c:pt>
                <c:pt idx="16">
                  <c:v>2005</c:v>
                </c:pt>
                <c:pt idx="20">
                  <c:v>2006</c:v>
                </c:pt>
                <c:pt idx="24">
                  <c:v>2007</c:v>
                </c:pt>
                <c:pt idx="28">
                  <c:v>2008</c:v>
                </c:pt>
                <c:pt idx="32">
                  <c:v>2009</c:v>
                </c:pt>
                <c:pt idx="36">
                  <c:v>2010</c:v>
                </c:pt>
                <c:pt idx="40">
                  <c:v>2011</c:v>
                </c:pt>
                <c:pt idx="44">
                  <c:v>2012</c:v>
                </c:pt>
                <c:pt idx="48">
                  <c:v>2013</c:v>
                </c:pt>
                <c:pt idx="52">
                  <c:v>2014</c:v>
                </c:pt>
                <c:pt idx="56">
                  <c:v>2015</c:v>
                </c:pt>
                <c:pt idx="60">
                  <c:v>2016</c:v>
                </c:pt>
                <c:pt idx="64">
                  <c:v>2017</c:v>
                </c:pt>
                <c:pt idx="68">
                  <c:v>2018</c:v>
                </c:pt>
                <c:pt idx="72">
                  <c:v>2019</c:v>
                </c:pt>
                <c:pt idx="76">
                  <c:v>2020</c:v>
                </c:pt>
                <c:pt idx="80">
                  <c:v>2021</c:v>
                </c:pt>
                <c:pt idx="84">
                  <c:v>2022</c:v>
                </c:pt>
              </c:numCache>
            </c:numRef>
          </c:cat>
          <c:val>
            <c:numRef>
              <c:f>'BLS Data Series'!$D$17:$D$109</c:f>
              <c:numCache>
                <c:formatCode>#0.0</c:formatCode>
                <c:ptCount val="93"/>
                <c:pt idx="0">
                  <c:v>98.2</c:v>
                </c:pt>
                <c:pt idx="1">
                  <c:v>98.2</c:v>
                </c:pt>
                <c:pt idx="2">
                  <c:v>98.6</c:v>
                </c:pt>
                <c:pt idx="3">
                  <c:v>100.2</c:v>
                </c:pt>
                <c:pt idx="4">
                  <c:v>99.9</c:v>
                </c:pt>
                <c:pt idx="5">
                  <c:v>100</c:v>
                </c:pt>
                <c:pt idx="6">
                  <c:v>99.9</c:v>
                </c:pt>
                <c:pt idx="7">
                  <c:v>100.7</c:v>
                </c:pt>
                <c:pt idx="8">
                  <c:v>99.7</c:v>
                </c:pt>
                <c:pt idx="9">
                  <c:v>100.8</c:v>
                </c:pt>
                <c:pt idx="10">
                  <c:v>100.5</c:v>
                </c:pt>
                <c:pt idx="11">
                  <c:v>101.3</c:v>
                </c:pt>
                <c:pt idx="12">
                  <c:v>100.4</c:v>
                </c:pt>
                <c:pt idx="13">
                  <c:v>99.8</c:v>
                </c:pt>
                <c:pt idx="14">
                  <c:v>100.8</c:v>
                </c:pt>
                <c:pt idx="15">
                  <c:v>100.5</c:v>
                </c:pt>
                <c:pt idx="16">
                  <c:v>99.7</c:v>
                </c:pt>
                <c:pt idx="17">
                  <c:v>99.8</c:v>
                </c:pt>
                <c:pt idx="18">
                  <c:v>98.5</c:v>
                </c:pt>
                <c:pt idx="19">
                  <c:v>100</c:v>
                </c:pt>
                <c:pt idx="20">
                  <c:v>99.2</c:v>
                </c:pt>
                <c:pt idx="21">
                  <c:v>98.8</c:v>
                </c:pt>
                <c:pt idx="22">
                  <c:v>99.2</c:v>
                </c:pt>
                <c:pt idx="23">
                  <c:v>100.3</c:v>
                </c:pt>
                <c:pt idx="24">
                  <c:v>99.5</c:v>
                </c:pt>
                <c:pt idx="25">
                  <c:v>98.9</c:v>
                </c:pt>
                <c:pt idx="26">
                  <c:v>99.5</c:v>
                </c:pt>
                <c:pt idx="27">
                  <c:v>99.3</c:v>
                </c:pt>
                <c:pt idx="28">
                  <c:v>98.7</c:v>
                </c:pt>
                <c:pt idx="29">
                  <c:v>97.1</c:v>
                </c:pt>
                <c:pt idx="30">
                  <c:v>97.7</c:v>
                </c:pt>
                <c:pt idx="31">
                  <c:v>102</c:v>
                </c:pt>
                <c:pt idx="32">
                  <c:v>101.1</c:v>
                </c:pt>
                <c:pt idx="33">
                  <c:v>99.9</c:v>
                </c:pt>
                <c:pt idx="34">
                  <c:v>100.1</c:v>
                </c:pt>
                <c:pt idx="35">
                  <c:v>100.3</c:v>
                </c:pt>
                <c:pt idx="36">
                  <c:v>99.9</c:v>
                </c:pt>
                <c:pt idx="37">
                  <c:v>100.1</c:v>
                </c:pt>
                <c:pt idx="38">
                  <c:v>100.5</c:v>
                </c:pt>
                <c:pt idx="39">
                  <c:v>100.2</c:v>
                </c:pt>
                <c:pt idx="40">
                  <c:v>98.8</c:v>
                </c:pt>
                <c:pt idx="41">
                  <c:v>98.3</c:v>
                </c:pt>
                <c:pt idx="42">
                  <c:v>98.1</c:v>
                </c:pt>
                <c:pt idx="43">
                  <c:v>99</c:v>
                </c:pt>
                <c:pt idx="44">
                  <c:v>97.8</c:v>
                </c:pt>
                <c:pt idx="45">
                  <c:v>98.2</c:v>
                </c:pt>
                <c:pt idx="46">
                  <c:v>97.9</c:v>
                </c:pt>
                <c:pt idx="47">
                  <c:v>98.9</c:v>
                </c:pt>
                <c:pt idx="48">
                  <c:v>98.1</c:v>
                </c:pt>
                <c:pt idx="49">
                  <c:v>98.4</c:v>
                </c:pt>
                <c:pt idx="50">
                  <c:v>98.6</c:v>
                </c:pt>
                <c:pt idx="51">
                  <c:v>99.3</c:v>
                </c:pt>
                <c:pt idx="52">
                  <c:v>98.4</c:v>
                </c:pt>
                <c:pt idx="53">
                  <c:v>98.2</c:v>
                </c:pt>
                <c:pt idx="54">
                  <c:v>98.9</c:v>
                </c:pt>
                <c:pt idx="55">
                  <c:v>100.7</c:v>
                </c:pt>
                <c:pt idx="56">
                  <c:v>100.7</c:v>
                </c:pt>
                <c:pt idx="57">
                  <c:v>100.4</c:v>
                </c:pt>
                <c:pt idx="58">
                  <c:v>101.3</c:v>
                </c:pt>
                <c:pt idx="59">
                  <c:v>102.5</c:v>
                </c:pt>
                <c:pt idx="60">
                  <c:v>102.4</c:v>
                </c:pt>
                <c:pt idx="61">
                  <c:v>102</c:v>
                </c:pt>
                <c:pt idx="62">
                  <c:v>102.3</c:v>
                </c:pt>
                <c:pt idx="63">
                  <c:v>102.8</c:v>
                </c:pt>
                <c:pt idx="64">
                  <c:v>102.6</c:v>
                </c:pt>
                <c:pt idx="65">
                  <c:v>102.7</c:v>
                </c:pt>
                <c:pt idx="66">
                  <c:v>102.7</c:v>
                </c:pt>
                <c:pt idx="67">
                  <c:v>103.3</c:v>
                </c:pt>
                <c:pt idx="68">
                  <c:v>102.8</c:v>
                </c:pt>
                <c:pt idx="69">
                  <c:v>102.7</c:v>
                </c:pt>
                <c:pt idx="70">
                  <c:v>103.1</c:v>
                </c:pt>
                <c:pt idx="71">
                  <c:v>104.2</c:v>
                </c:pt>
                <c:pt idx="72">
                  <c:v>103.9</c:v>
                </c:pt>
                <c:pt idx="73">
                  <c:v>104</c:v>
                </c:pt>
                <c:pt idx="74">
                  <c:v>104.7</c:v>
                </c:pt>
                <c:pt idx="75">
                  <c:v>105.3</c:v>
                </c:pt>
                <c:pt idx="76">
                  <c:v>105.6</c:v>
                </c:pt>
                <c:pt idx="77">
                  <c:v>106.6</c:v>
                </c:pt>
                <c:pt idx="78">
                  <c:v>106</c:v>
                </c:pt>
                <c:pt idx="79">
                  <c:v>106.5</c:v>
                </c:pt>
                <c:pt idx="80">
                  <c:v>105.5</c:v>
                </c:pt>
                <c:pt idx="81">
                  <c:v>104.3</c:v>
                </c:pt>
                <c:pt idx="82">
                  <c:v>104.1</c:v>
                </c:pt>
                <c:pt idx="83">
                  <c:v>103.5</c:v>
                </c:pt>
                <c:pt idx="84">
                  <c:v>101.5</c:v>
                </c:pt>
                <c:pt idx="85">
                  <c:v>100.2</c:v>
                </c:pt>
                <c:pt idx="86">
                  <c:v>101.1</c:v>
                </c:pt>
                <c:pt idx="88" formatCode="General">
                  <c:v>0</c:v>
                </c:pt>
                <c:pt idx="89" formatCode="General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38D-49F2-B2A1-8E95E4258E23}"/>
            </c:ext>
          </c:extLst>
        </c:ser>
        <c:ser>
          <c:idx val="1"/>
          <c:order val="1"/>
          <c:tx>
            <c:strRef>
              <c:f>'BLS Data Series'!$M$16</c:f>
              <c:strCache>
                <c:ptCount val="1"/>
                <c:pt idx="0">
                  <c:v>Service Providing Industries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'BLS Data Series'!$C$17:$C$109</c:f>
              <c:numCache>
                <c:formatCode>General</c:formatCode>
                <c:ptCount val="93"/>
                <c:pt idx="0">
                  <c:v>2001</c:v>
                </c:pt>
                <c:pt idx="4">
                  <c:v>2002</c:v>
                </c:pt>
                <c:pt idx="8">
                  <c:v>2003</c:v>
                </c:pt>
                <c:pt idx="12">
                  <c:v>2004</c:v>
                </c:pt>
                <c:pt idx="16">
                  <c:v>2005</c:v>
                </c:pt>
                <c:pt idx="20">
                  <c:v>2006</c:v>
                </c:pt>
                <c:pt idx="24">
                  <c:v>2007</c:v>
                </c:pt>
                <c:pt idx="28">
                  <c:v>2008</c:v>
                </c:pt>
                <c:pt idx="32">
                  <c:v>2009</c:v>
                </c:pt>
                <c:pt idx="36">
                  <c:v>2010</c:v>
                </c:pt>
                <c:pt idx="40">
                  <c:v>2011</c:v>
                </c:pt>
                <c:pt idx="44">
                  <c:v>2012</c:v>
                </c:pt>
                <c:pt idx="48">
                  <c:v>2013</c:v>
                </c:pt>
                <c:pt idx="52">
                  <c:v>2014</c:v>
                </c:pt>
                <c:pt idx="56">
                  <c:v>2015</c:v>
                </c:pt>
                <c:pt idx="60">
                  <c:v>2016</c:v>
                </c:pt>
                <c:pt idx="64">
                  <c:v>2017</c:v>
                </c:pt>
                <c:pt idx="68">
                  <c:v>2018</c:v>
                </c:pt>
                <c:pt idx="72">
                  <c:v>2019</c:v>
                </c:pt>
                <c:pt idx="76">
                  <c:v>2020</c:v>
                </c:pt>
                <c:pt idx="80">
                  <c:v>2021</c:v>
                </c:pt>
                <c:pt idx="84">
                  <c:v>2022</c:v>
                </c:pt>
              </c:numCache>
            </c:numRef>
          </c:cat>
          <c:val>
            <c:numRef>
              <c:f>'BLS Data Series'!$M$17:$M$109</c:f>
              <c:numCache>
                <c:formatCode>#0.0</c:formatCode>
                <c:ptCount val="93"/>
                <c:pt idx="0">
                  <c:v>97.7</c:v>
                </c:pt>
                <c:pt idx="1">
                  <c:v>97.6</c:v>
                </c:pt>
                <c:pt idx="2">
                  <c:v>98.4</c:v>
                </c:pt>
                <c:pt idx="3">
                  <c:v>100.1</c:v>
                </c:pt>
                <c:pt idx="4">
                  <c:v>99.8</c:v>
                </c:pt>
                <c:pt idx="5">
                  <c:v>100.3</c:v>
                </c:pt>
                <c:pt idx="6">
                  <c:v>100.1</c:v>
                </c:pt>
                <c:pt idx="7">
                  <c:v>100.2</c:v>
                </c:pt>
                <c:pt idx="8">
                  <c:v>99.6</c:v>
                </c:pt>
                <c:pt idx="9">
                  <c:v>100.6</c:v>
                </c:pt>
                <c:pt idx="10">
                  <c:v>100.8</c:v>
                </c:pt>
                <c:pt idx="11">
                  <c:v>101.6</c:v>
                </c:pt>
                <c:pt idx="12">
                  <c:v>100.6</c:v>
                </c:pt>
                <c:pt idx="13">
                  <c:v>100.2</c:v>
                </c:pt>
                <c:pt idx="14">
                  <c:v>100.9</c:v>
                </c:pt>
                <c:pt idx="15">
                  <c:v>101.1</c:v>
                </c:pt>
                <c:pt idx="16">
                  <c:v>100.2</c:v>
                </c:pt>
                <c:pt idx="17">
                  <c:v>100.1</c:v>
                </c:pt>
                <c:pt idx="18">
                  <c:v>98.5</c:v>
                </c:pt>
                <c:pt idx="19">
                  <c:v>100</c:v>
                </c:pt>
                <c:pt idx="20">
                  <c:v>99.3</c:v>
                </c:pt>
                <c:pt idx="21">
                  <c:v>98.6</c:v>
                </c:pt>
                <c:pt idx="22">
                  <c:v>99.5</c:v>
                </c:pt>
                <c:pt idx="23">
                  <c:v>100.7</c:v>
                </c:pt>
                <c:pt idx="24">
                  <c:v>100</c:v>
                </c:pt>
                <c:pt idx="25">
                  <c:v>99.4</c:v>
                </c:pt>
                <c:pt idx="26">
                  <c:v>100.2</c:v>
                </c:pt>
                <c:pt idx="27">
                  <c:v>100</c:v>
                </c:pt>
                <c:pt idx="28">
                  <c:v>99.3</c:v>
                </c:pt>
                <c:pt idx="29">
                  <c:v>97.7</c:v>
                </c:pt>
                <c:pt idx="30">
                  <c:v>98.3</c:v>
                </c:pt>
                <c:pt idx="31">
                  <c:v>102.6</c:v>
                </c:pt>
                <c:pt idx="32">
                  <c:v>101.8</c:v>
                </c:pt>
                <c:pt idx="33">
                  <c:v>100.6</c:v>
                </c:pt>
                <c:pt idx="34">
                  <c:v>101</c:v>
                </c:pt>
                <c:pt idx="35">
                  <c:v>101.2</c:v>
                </c:pt>
                <c:pt idx="36">
                  <c:v>101</c:v>
                </c:pt>
                <c:pt idx="37">
                  <c:v>101.4</c:v>
                </c:pt>
                <c:pt idx="38">
                  <c:v>101.5</c:v>
                </c:pt>
                <c:pt idx="39">
                  <c:v>101.6</c:v>
                </c:pt>
                <c:pt idx="40">
                  <c:v>100</c:v>
                </c:pt>
                <c:pt idx="41">
                  <c:v>99.5</c:v>
                </c:pt>
                <c:pt idx="42">
                  <c:v>99.4</c:v>
                </c:pt>
                <c:pt idx="43">
                  <c:v>100.2</c:v>
                </c:pt>
                <c:pt idx="44">
                  <c:v>99.2</c:v>
                </c:pt>
                <c:pt idx="45">
                  <c:v>99.8</c:v>
                </c:pt>
                <c:pt idx="46">
                  <c:v>99.3</c:v>
                </c:pt>
                <c:pt idx="47">
                  <c:v>100.3</c:v>
                </c:pt>
                <c:pt idx="48">
                  <c:v>99.5</c:v>
                </c:pt>
                <c:pt idx="49">
                  <c:v>99.8</c:v>
                </c:pt>
                <c:pt idx="50">
                  <c:v>99.9</c:v>
                </c:pt>
                <c:pt idx="51">
                  <c:v>100.8</c:v>
                </c:pt>
                <c:pt idx="52">
                  <c:v>99.7</c:v>
                </c:pt>
                <c:pt idx="53">
                  <c:v>99.7</c:v>
                </c:pt>
                <c:pt idx="54">
                  <c:v>100.5</c:v>
                </c:pt>
                <c:pt idx="55">
                  <c:v>102.3</c:v>
                </c:pt>
                <c:pt idx="56">
                  <c:v>102.6</c:v>
                </c:pt>
                <c:pt idx="57">
                  <c:v>101.7</c:v>
                </c:pt>
                <c:pt idx="58">
                  <c:v>102.6</c:v>
                </c:pt>
                <c:pt idx="59">
                  <c:v>103.6</c:v>
                </c:pt>
                <c:pt idx="60">
                  <c:v>103.7</c:v>
                </c:pt>
                <c:pt idx="61">
                  <c:v>103.3</c:v>
                </c:pt>
                <c:pt idx="62">
                  <c:v>103.6</c:v>
                </c:pt>
                <c:pt idx="63">
                  <c:v>103.9</c:v>
                </c:pt>
                <c:pt idx="64">
                  <c:v>103.8</c:v>
                </c:pt>
                <c:pt idx="65">
                  <c:v>104.1</c:v>
                </c:pt>
                <c:pt idx="66">
                  <c:v>104</c:v>
                </c:pt>
                <c:pt idx="67">
                  <c:v>104.5</c:v>
                </c:pt>
                <c:pt idx="68">
                  <c:v>104.5</c:v>
                </c:pt>
                <c:pt idx="69">
                  <c:v>104.1</c:v>
                </c:pt>
                <c:pt idx="70">
                  <c:v>104.9</c:v>
                </c:pt>
                <c:pt idx="71">
                  <c:v>105.9</c:v>
                </c:pt>
                <c:pt idx="72">
                  <c:v>105.6</c:v>
                </c:pt>
                <c:pt idx="73">
                  <c:v>105.5</c:v>
                </c:pt>
                <c:pt idx="74">
                  <c:v>106.1</c:v>
                </c:pt>
                <c:pt idx="75">
                  <c:v>106.5</c:v>
                </c:pt>
                <c:pt idx="76">
                  <c:v>107.4</c:v>
                </c:pt>
                <c:pt idx="77">
                  <c:v>107.9</c:v>
                </c:pt>
                <c:pt idx="78">
                  <c:v>107.5</c:v>
                </c:pt>
                <c:pt idx="79">
                  <c:v>108.1</c:v>
                </c:pt>
                <c:pt idx="80">
                  <c:v>108</c:v>
                </c:pt>
                <c:pt idx="81">
                  <c:v>106.1</c:v>
                </c:pt>
                <c:pt idx="82">
                  <c:v>106.9</c:v>
                </c:pt>
                <c:pt idx="83">
                  <c:v>106.2</c:v>
                </c:pt>
                <c:pt idx="84">
                  <c:v>104.6</c:v>
                </c:pt>
                <c:pt idx="85">
                  <c:v>103</c:v>
                </c:pt>
                <c:pt idx="86">
                  <c:v>104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38D-49F2-B2A1-8E95E4258E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72610639"/>
        <c:axId val="1072609807"/>
      </c:lineChart>
      <c:catAx>
        <c:axId val="10726106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pPr>
            <a:endParaRPr lang="en-US"/>
          </a:p>
        </c:txPr>
        <c:crossAx val="1072609807"/>
        <c:crosses val="autoZero"/>
        <c:auto val="1"/>
        <c:lblAlgn val="ctr"/>
        <c:lblOffset val="100"/>
        <c:noMultiLvlLbl val="0"/>
      </c:catAx>
      <c:valAx>
        <c:axId val="1072609807"/>
        <c:scaling>
          <c:orientation val="minMax"/>
          <c:min val="95"/>
        </c:scaling>
        <c:delete val="0"/>
        <c:axPos val="l"/>
        <c:numFmt formatCode="#,##0" sourceLinked="0"/>
        <c:majorTickMark val="out"/>
        <c:minorTickMark val="none"/>
        <c:tickLblPos val="nextTo"/>
        <c:spPr>
          <a:noFill/>
          <a:ln>
            <a:solidFill>
              <a:schemeClr val="bg1">
                <a:lumMod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pPr>
            <a:endParaRPr lang="en-US"/>
          </a:p>
        </c:txPr>
        <c:crossAx val="1072610639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>
          <a:latin typeface="Source Sans Pro" panose="020B0503030403020204" pitchFamily="34" charset="0"/>
          <a:ea typeface="Source Sans Pro" panose="020B050303040302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478975374829417"/>
          <c:y val="3.2575048837873252E-2"/>
          <c:w val="0.80479066050624237"/>
          <c:h val="0.70491840246014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Monthly!$I$81</c:f>
              <c:strCache>
                <c:ptCount val="1"/>
                <c:pt idx="0">
                  <c:v>Historical 3-Month Rolling Average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Monthly!$H$82:$H$98</c:f>
              <c:numCache>
                <c:formatCode>General</c:formatCode>
                <c:ptCount val="17"/>
                <c:pt idx="0">
                  <c:v>-12</c:v>
                </c:pt>
                <c:pt idx="2">
                  <c:v>-8</c:v>
                </c:pt>
                <c:pt idx="4">
                  <c:v>-6</c:v>
                </c:pt>
                <c:pt idx="6">
                  <c:v>-4</c:v>
                </c:pt>
                <c:pt idx="8">
                  <c:v>-2</c:v>
                </c:pt>
                <c:pt idx="10">
                  <c:v>0</c:v>
                </c:pt>
                <c:pt idx="12">
                  <c:v>2</c:v>
                </c:pt>
                <c:pt idx="14">
                  <c:v>4</c:v>
                </c:pt>
                <c:pt idx="16">
                  <c:v>6</c:v>
                </c:pt>
              </c:numCache>
            </c:numRef>
          </c:cat>
          <c:val>
            <c:numRef>
              <c:f>Monthly!$I$82:$I$98</c:f>
              <c:numCache>
                <c:formatCode>General</c:formatCode>
                <c:ptCount val="17"/>
                <c:pt idx="0">
                  <c:v>236.83333333333331</c:v>
                </c:pt>
                <c:pt idx="1">
                  <c:v>192.6</c:v>
                </c:pt>
                <c:pt idx="2">
                  <c:v>161.10000000000002</c:v>
                </c:pt>
                <c:pt idx="3">
                  <c:v>117.53333333333333</c:v>
                </c:pt>
                <c:pt idx="4">
                  <c:v>136.53333333333333</c:v>
                </c:pt>
                <c:pt idx="5">
                  <c:v>138.80000000000001</c:v>
                </c:pt>
                <c:pt idx="6">
                  <c:v>156.59999999999997</c:v>
                </c:pt>
                <c:pt idx="7">
                  <c:v>119.1</c:v>
                </c:pt>
                <c:pt idx="8">
                  <c:v>104.73333333333332</c:v>
                </c:pt>
                <c:pt idx="9">
                  <c:v>70.899999999999991</c:v>
                </c:pt>
                <c:pt idx="10">
                  <c:v>83.433333333333323</c:v>
                </c:pt>
                <c:pt idx="11">
                  <c:v>15.233333333333331</c:v>
                </c:pt>
                <c:pt idx="12">
                  <c:v>-27.9</c:v>
                </c:pt>
                <c:pt idx="13">
                  <c:v>-83.233333333333334</c:v>
                </c:pt>
                <c:pt idx="14">
                  <c:v>-106.93333333333332</c:v>
                </c:pt>
                <c:pt idx="15">
                  <c:v>-129.9</c:v>
                </c:pt>
                <c:pt idx="16">
                  <c:v>-166.46666666666664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7D-4D1E-8D2C-F654DE58F837}"/>
            </c:ext>
          </c:extLst>
        </c:ser>
        <c:ser>
          <c:idx val="1"/>
          <c:order val="1"/>
          <c:tx>
            <c:strRef>
              <c:f>Monthly!$J$81</c:f>
              <c:strCache>
                <c:ptCount val="1"/>
                <c:pt idx="0">
                  <c:v>Now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Monthly!$H$82:$H$98</c:f>
              <c:numCache>
                <c:formatCode>General</c:formatCode>
                <c:ptCount val="17"/>
                <c:pt idx="0">
                  <c:v>-12</c:v>
                </c:pt>
                <c:pt idx="2">
                  <c:v>-8</c:v>
                </c:pt>
                <c:pt idx="4">
                  <c:v>-6</c:v>
                </c:pt>
                <c:pt idx="6">
                  <c:v>-4</c:v>
                </c:pt>
                <c:pt idx="8">
                  <c:v>-2</c:v>
                </c:pt>
                <c:pt idx="10">
                  <c:v>0</c:v>
                </c:pt>
                <c:pt idx="12">
                  <c:v>2</c:v>
                </c:pt>
                <c:pt idx="14">
                  <c:v>4</c:v>
                </c:pt>
                <c:pt idx="16">
                  <c:v>6</c:v>
                </c:pt>
              </c:numCache>
            </c:numRef>
          </c:cat>
          <c:val>
            <c:numRef>
              <c:f>Monthly!$J$82:$J$98</c:f>
              <c:numCache>
                <c:formatCode>General</c:formatCode>
                <c:ptCount val="17"/>
                <c:pt idx="0">
                  <c:v>637.33333333333337</c:v>
                </c:pt>
                <c:pt idx="1">
                  <c:v>579.66666666666663</c:v>
                </c:pt>
                <c:pt idx="2">
                  <c:v>602</c:v>
                </c:pt>
                <c:pt idx="3">
                  <c:v>538.66666666666663</c:v>
                </c:pt>
                <c:pt idx="4">
                  <c:v>493.33333333333331</c:v>
                </c:pt>
                <c:pt idx="5">
                  <c:v>384</c:v>
                </c:pt>
                <c:pt idx="6">
                  <c:v>349</c:v>
                </c:pt>
                <c:pt idx="7">
                  <c:v>405.33333333333331</c:v>
                </c:pt>
                <c:pt idx="8">
                  <c:v>374</c:v>
                </c:pt>
                <c:pt idx="9">
                  <c:v>381.33333333333331</c:v>
                </c:pt>
                <c:pt idx="10">
                  <c:v>289.33333333333331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7D-4D1E-8D2C-F654DE58F8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08967040"/>
        <c:axId val="808965376"/>
      </c:barChart>
      <c:catAx>
        <c:axId val="80896704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  <a:cs typeface="+mn-cs"/>
                  </a:defRPr>
                </a:pPr>
                <a:r>
                  <a:rPr lang="en-US"/>
                  <a:t>Month(s)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5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pPr>
            <a:endParaRPr lang="en-US"/>
          </a:p>
        </c:txPr>
        <c:crossAx val="808965376"/>
        <c:crosses val="autoZero"/>
        <c:auto val="1"/>
        <c:lblAlgn val="ctr"/>
        <c:lblOffset val="100"/>
        <c:noMultiLvlLbl val="0"/>
      </c:catAx>
      <c:valAx>
        <c:axId val="80896537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  <a:cs typeface="+mn-cs"/>
                  </a:defRPr>
                </a:pPr>
                <a:r>
                  <a:rPr lang="en-US"/>
                  <a:t>Non-Farm Payrolls (in Thousands)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5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pPr>
            <a:endParaRPr lang="en-US"/>
          </a:p>
        </c:txPr>
        <c:crossAx val="808967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500">
          <a:latin typeface="Source Sans Pro" panose="020B0503030403020204" pitchFamily="34" charset="0"/>
          <a:ea typeface="Source Sans Pro" panose="020B050303040302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Monthly!$AS$62</c:f>
              <c:strCache>
                <c:ptCount val="1"/>
                <c:pt idx="0">
                  <c:v>Jobs Created in 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Monthly!$AR$64:$AR$71</c:f>
              <c:numCache>
                <c:formatCode>m/d/yyyy</c:formatCode>
                <c:ptCount val="8"/>
                <c:pt idx="0">
                  <c:v>44621</c:v>
                </c:pt>
                <c:pt idx="1">
                  <c:v>44652</c:v>
                </c:pt>
                <c:pt idx="2">
                  <c:v>44682</c:v>
                </c:pt>
                <c:pt idx="3">
                  <c:v>44713</c:v>
                </c:pt>
                <c:pt idx="4">
                  <c:v>44743</c:v>
                </c:pt>
                <c:pt idx="5">
                  <c:v>44774</c:v>
                </c:pt>
                <c:pt idx="6">
                  <c:v>44805</c:v>
                </c:pt>
                <c:pt idx="7">
                  <c:v>44835</c:v>
                </c:pt>
              </c:numCache>
            </c:numRef>
          </c:cat>
          <c:val>
            <c:numRef>
              <c:f>Monthly!$AS$64:$AS$71</c:f>
              <c:numCache>
                <c:formatCode>General</c:formatCode>
                <c:ptCount val="8"/>
                <c:pt idx="0">
                  <c:v>398</c:v>
                </c:pt>
                <c:pt idx="1">
                  <c:v>368</c:v>
                </c:pt>
                <c:pt idx="2">
                  <c:v>386</c:v>
                </c:pt>
                <c:pt idx="3">
                  <c:v>293</c:v>
                </c:pt>
                <c:pt idx="4">
                  <c:v>537</c:v>
                </c:pt>
                <c:pt idx="5">
                  <c:v>292</c:v>
                </c:pt>
                <c:pt idx="6">
                  <c:v>315</c:v>
                </c:pt>
                <c:pt idx="7">
                  <c:v>261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27-451C-B4E4-DEB9D6F12B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01547408"/>
        <c:axId val="1601558224"/>
      </c:barChart>
      <c:lineChart>
        <c:grouping val="standard"/>
        <c:varyColors val="0"/>
        <c:ser>
          <c:idx val="1"/>
          <c:order val="1"/>
          <c:tx>
            <c:strRef>
              <c:f>Monthly!$AT$62</c:f>
              <c:strCache>
                <c:ptCount val="1"/>
                <c:pt idx="0">
                  <c:v>Average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Monthly!$AR$63:$AR$71</c:f>
              <c:numCache>
                <c:formatCode>m/d/yyyy</c:formatCode>
                <c:ptCount val="9"/>
                <c:pt idx="0">
                  <c:v>44593</c:v>
                </c:pt>
                <c:pt idx="1">
                  <c:v>44621</c:v>
                </c:pt>
                <c:pt idx="2">
                  <c:v>44652</c:v>
                </c:pt>
                <c:pt idx="3">
                  <c:v>44682</c:v>
                </c:pt>
                <c:pt idx="4">
                  <c:v>44713</c:v>
                </c:pt>
                <c:pt idx="5">
                  <c:v>44743</c:v>
                </c:pt>
                <c:pt idx="6">
                  <c:v>44774</c:v>
                </c:pt>
                <c:pt idx="7">
                  <c:v>44805</c:v>
                </c:pt>
                <c:pt idx="8">
                  <c:v>44835</c:v>
                </c:pt>
              </c:numCache>
            </c:numRef>
          </c:cat>
          <c:val>
            <c:numRef>
              <c:f>Monthly!$AT$63:$AT$71</c:f>
              <c:numCache>
                <c:formatCode>General</c:formatCode>
                <c:ptCount val="9"/>
                <c:pt idx="0">
                  <c:v>121.63</c:v>
                </c:pt>
                <c:pt idx="1">
                  <c:v>121.63</c:v>
                </c:pt>
                <c:pt idx="2">
                  <c:v>121.63</c:v>
                </c:pt>
                <c:pt idx="3">
                  <c:v>121.63</c:v>
                </c:pt>
                <c:pt idx="4">
                  <c:v>121.63</c:v>
                </c:pt>
                <c:pt idx="5">
                  <c:v>121.63</c:v>
                </c:pt>
                <c:pt idx="6">
                  <c:v>121.63</c:v>
                </c:pt>
                <c:pt idx="7">
                  <c:v>121.63</c:v>
                </c:pt>
                <c:pt idx="8">
                  <c:v>121.63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927-451C-B4E4-DEB9D6F12B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01547408"/>
        <c:axId val="1601558224"/>
      </c:lineChart>
      <c:dateAx>
        <c:axId val="1601547408"/>
        <c:scaling>
          <c:orientation val="minMax"/>
        </c:scaling>
        <c:delete val="0"/>
        <c:axPos val="b"/>
        <c:numFmt formatCode="mmm\ \'yy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pPr>
            <a:endParaRPr lang="en-US"/>
          </a:p>
        </c:txPr>
        <c:crossAx val="1601558224"/>
        <c:crosses val="autoZero"/>
        <c:auto val="1"/>
        <c:lblOffset val="100"/>
        <c:baseTimeUnit val="months"/>
      </c:dateAx>
      <c:valAx>
        <c:axId val="160155822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  <a:cs typeface="+mn-cs"/>
                  </a:defRPr>
                </a:pPr>
                <a:r>
                  <a:rPr lang="en-US"/>
                  <a:t>Non-Farm Payrolls (in Thousands)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pPr>
            <a:endParaRPr lang="en-US"/>
          </a:p>
        </c:txPr>
        <c:crossAx val="1601547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>
          <a:latin typeface="Source Sans Pro" panose="020B0503030403020204" pitchFamily="34" charset="0"/>
          <a:ea typeface="Source Sans Pro" panose="020B0503030403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0.92947</cdr:x>
      <cdr:y>0.77446</cdr:y>
    </cdr:from>
    <cdr:to>
      <cdr:x>0.98589</cdr:x>
      <cdr:y>0.90979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C91FA8A3-F5C6-4E4A-898B-8D7DB7A54D9D}"/>
            </a:ext>
          </a:extLst>
        </cdr:cNvPr>
        <cdr:cNvSpPr txBox="1"/>
      </cdr:nvSpPr>
      <cdr:spPr>
        <a:xfrm xmlns:a="http://schemas.openxmlformats.org/drawingml/2006/main">
          <a:off x="10954328" y="3805960"/>
          <a:ext cx="665019" cy="6650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0.9373</cdr:x>
      <cdr:y>0.82145</cdr:y>
    </cdr:from>
    <cdr:to>
      <cdr:x>0.98824</cdr:x>
      <cdr:y>0.90791</cdr:y>
    </cdr:to>
    <cdr:sp macro="" textlink="">
      <cdr:nvSpPr>
        <cdr:cNvPr id="3" name="Rectangle 2">
          <a:extLst xmlns:a="http://schemas.openxmlformats.org/drawingml/2006/main">
            <a:ext uri="{FF2B5EF4-FFF2-40B4-BE49-F238E27FC236}">
              <a16:creationId xmlns:a16="http://schemas.microsoft.com/office/drawing/2014/main" id="{082A3500-3CCF-4BBC-AD75-BDA958C97CDD}"/>
            </a:ext>
          </a:extLst>
        </cdr:cNvPr>
        <cdr:cNvSpPr/>
      </cdr:nvSpPr>
      <cdr:spPr bwMode="auto">
        <a:xfrm xmlns:a="http://schemas.openxmlformats.org/drawingml/2006/main">
          <a:off x="11046692" y="4036870"/>
          <a:ext cx="600364" cy="42487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  <a:headEnd/>
          <a:tailEnd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lIns="228600" tIns="118872" rIns="228600" bIns="118872" rtlCol="0" anchor="ctr" anchorCtr="0">
          <a:noAutofit/>
        </a:bodyPr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1BEB5-2563-478E-A4DF-150884CA3CD4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45B923-1734-4A88-9406-C9C1233B0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236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34F0D4-C5A3-49D1-9CCA-ABFA39E7D1B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35578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393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43C426-1A6B-4A48-BA36-7E6A716747FB}" type="slidenum">
              <a:rPr kumimoji="0" lang="de-DE" sz="11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l" defTabSz="93933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de-DE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0582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393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43C426-1A6B-4A48-BA36-7E6A716747FB}" type="slidenum">
              <a:rPr kumimoji="0" lang="de-DE" sz="11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l" defTabSz="93933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de-DE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4063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393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43C426-1A6B-4A48-BA36-7E6A716747FB}" type="slidenum">
              <a:rPr kumimoji="0" lang="de-DE" sz="11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l" defTabSz="93933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de-DE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0475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393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43C426-1A6B-4A48-BA36-7E6A716747FB}" type="slidenum">
              <a:rPr kumimoji="0" lang="de-DE" sz="11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l" defTabSz="93933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de-DE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1767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393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43C426-1A6B-4A48-BA36-7E6A716747FB}" type="slidenum">
              <a:rPr kumimoji="0" lang="de-DE" sz="11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l" defTabSz="93933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de-DE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8414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393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43C426-1A6B-4A48-BA36-7E6A716747FB}" type="slidenum">
              <a:rPr kumimoji="0" lang="de-DE" sz="11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l" defTabSz="93933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de-DE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4464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393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43C426-1A6B-4A48-BA36-7E6A716747FB}" type="slidenum">
              <a:rPr kumimoji="0" lang="de-DE" sz="11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l" defTabSz="93933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de-DE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7913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393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43C426-1A6B-4A48-BA36-7E6A716747FB}" type="slidenum">
              <a:rPr kumimoji="0" lang="de-DE" sz="11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l" defTabSz="93933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de-DE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6252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393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43C426-1A6B-4A48-BA36-7E6A716747FB}" type="slidenum">
              <a:rPr kumimoji="0" lang="de-DE" sz="11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l" defTabSz="93933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de-DE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9985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393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43C426-1A6B-4A48-BA36-7E6A716747FB}" type="slidenum">
              <a:rPr kumimoji="0" lang="de-DE" sz="11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l" defTabSz="93933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de-DE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64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393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43C426-1A6B-4A48-BA36-7E6A716747FB}" type="slidenum">
              <a:rPr kumimoji="0" lang="de-DE" sz="11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l" defTabSz="93933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5856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393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43C426-1A6B-4A48-BA36-7E6A716747FB}" type="slidenum">
              <a:rPr kumimoji="0" lang="de-DE" sz="11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l" defTabSz="93933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de-DE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051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393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43C426-1A6B-4A48-BA36-7E6A716747FB}" type="slidenum">
              <a:rPr kumimoji="0" lang="de-DE" sz="11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l" defTabSz="93933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805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393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43C426-1A6B-4A48-BA36-7E6A716747FB}" type="slidenum">
              <a:rPr kumimoji="0" lang="de-DE" sz="11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l" defTabSz="93933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4968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393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43C426-1A6B-4A48-BA36-7E6A716747FB}" type="slidenum">
              <a:rPr kumimoji="0" lang="de-DE" sz="11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l" defTabSz="93933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de-DE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5493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393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43C426-1A6B-4A48-BA36-7E6A716747FB}" type="slidenum">
              <a:rPr kumimoji="0" lang="de-DE" sz="11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l" defTabSz="93933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de-DE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0932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393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43C426-1A6B-4A48-BA36-7E6A716747FB}" type="slidenum">
              <a:rPr kumimoji="0" lang="de-DE" sz="11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l" defTabSz="93933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de-DE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4566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393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43C426-1A6B-4A48-BA36-7E6A716747FB}" type="slidenum">
              <a:rPr kumimoji="0" lang="de-DE" sz="11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l" defTabSz="93933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de-DE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29770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393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43C426-1A6B-4A48-BA36-7E6A716747FB}" type="slidenum">
              <a:rPr kumimoji="0" lang="de-DE" sz="11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l" defTabSz="93933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de-DE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926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495300" y="3406718"/>
            <a:ext cx="11201400" cy="295407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95300" y="5734694"/>
            <a:ext cx="11201400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24"/>
          <p:cNvSpPr>
            <a:spLocks noGrp="1"/>
          </p:cNvSpPr>
          <p:nvPr>
            <p:ph type="body" sz="quarter" idx="10" hasCustomPrompt="1"/>
          </p:nvPr>
        </p:nvSpPr>
        <p:spPr>
          <a:xfrm>
            <a:off x="1094319" y="4024380"/>
            <a:ext cx="7084996" cy="703798"/>
          </a:xfrm>
        </p:spPr>
        <p:txBody>
          <a:bodyPr>
            <a:noAutofit/>
          </a:bodyPr>
          <a:lstStyle>
            <a:lvl1pPr marL="0" indent="0" algn="l" defTabSz="45717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kern="1200" dirty="0" smtClean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  <a:lvl2pPr marL="457178" indent="0" algn="l" defTabSz="45717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kern="1200" dirty="0" smtClean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2pPr>
            <a:lvl3pPr marL="914354" indent="0" algn="l" defTabSz="45717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kern="1200" dirty="0" smtClean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3pPr>
            <a:lvl4pPr marL="1371532" indent="0" algn="l" defTabSz="45717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kern="1200" dirty="0" smtClean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4pPr>
            <a:lvl5pPr marL="1828709" indent="0" algn="l" defTabSz="45717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kern="1200" dirty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5pPr>
          </a:lstStyle>
          <a:p>
            <a:pPr lvl="0"/>
            <a:r>
              <a:rPr lang="en-US"/>
              <a:t>CLICK TO EDIT TITLE</a:t>
            </a:r>
          </a:p>
        </p:txBody>
      </p:sp>
      <p:sp>
        <p:nvSpPr>
          <p:cNvPr id="8" name="Text Placeholder 26"/>
          <p:cNvSpPr>
            <a:spLocks noGrp="1"/>
          </p:cNvSpPr>
          <p:nvPr>
            <p:ph type="body" sz="quarter" idx="11" hasCustomPrompt="1"/>
          </p:nvPr>
        </p:nvSpPr>
        <p:spPr>
          <a:xfrm>
            <a:off x="1093281" y="4534150"/>
            <a:ext cx="7086035" cy="535165"/>
          </a:xfrm>
        </p:spPr>
        <p:txBody>
          <a:bodyPr>
            <a:noAutofit/>
          </a:bodyPr>
          <a:lstStyle>
            <a:lvl1pPr marL="0" indent="0" algn="l" defTabSz="457178" rtl="0" eaLnBrk="1" latinLnBrk="0" hangingPunct="1">
              <a:spcBef>
                <a:spcPct val="20000"/>
              </a:spcBef>
              <a:buFont typeface="Arial"/>
              <a:buNone/>
              <a:defRPr lang="en-US" sz="2000" kern="1200" dirty="0" smtClean="0">
                <a:solidFill>
                  <a:schemeClr val="bg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457178" rtl="0" eaLnBrk="1" latinLnBrk="0" hangingPunct="1">
              <a:spcBef>
                <a:spcPct val="20000"/>
              </a:spcBef>
              <a:buFont typeface="Arial"/>
              <a:buNone/>
              <a:defRPr lang="en-US" sz="2000" kern="1200" dirty="0" smtClean="0">
                <a:solidFill>
                  <a:schemeClr val="bg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defTabSz="457178" rtl="0" eaLnBrk="1" latinLnBrk="0" hangingPunct="1">
              <a:spcBef>
                <a:spcPct val="20000"/>
              </a:spcBef>
              <a:buFont typeface="Arial"/>
              <a:buNone/>
              <a:defRPr lang="en-US" sz="2000" kern="1200" dirty="0" smtClean="0">
                <a:solidFill>
                  <a:schemeClr val="bg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defTabSz="457178" rtl="0" eaLnBrk="1" latinLnBrk="0" hangingPunct="1">
              <a:spcBef>
                <a:spcPct val="20000"/>
              </a:spcBef>
              <a:buFont typeface="Arial"/>
              <a:buNone/>
              <a:defRPr lang="en-US" sz="2000" kern="1200" dirty="0" smtClean="0">
                <a:solidFill>
                  <a:schemeClr val="bg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defTabSz="457178" rtl="0" eaLnBrk="1" latinLnBrk="0" hangingPunct="1">
              <a:spcBef>
                <a:spcPct val="20000"/>
              </a:spcBef>
              <a:buFont typeface="Arial"/>
              <a:buNone/>
              <a:defRPr lang="en-US" sz="2000" kern="1200" dirty="0">
                <a:solidFill>
                  <a:schemeClr val="bg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subhead</a:t>
            </a:r>
          </a:p>
        </p:txBody>
      </p:sp>
    </p:spTree>
    <p:extLst>
      <p:ext uri="{BB962C8B-B14F-4D97-AF65-F5344CB8AC3E}">
        <p14:creationId xmlns:p14="http://schemas.microsoft.com/office/powerpoint/2010/main" val="3592379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sz="half" idx="18"/>
          </p:nvPr>
        </p:nvSpPr>
        <p:spPr>
          <a:xfrm>
            <a:off x="6193237" y="1600207"/>
            <a:ext cx="4714721" cy="420444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Tx/>
              <a:buNone/>
              <a:tabLst>
                <a:tab pos="3323034" algn="r"/>
              </a:tabLst>
              <a:defRPr sz="1200">
                <a:solidFill>
                  <a:srgbClr val="4D4F53"/>
                </a:solidFill>
              </a:defRPr>
            </a:lvl1pPr>
            <a:lvl2pPr>
              <a:buFontTx/>
              <a:buNone/>
              <a:tabLst>
                <a:tab pos="3323034" algn="r"/>
              </a:tabLst>
              <a:defRPr sz="1200">
                <a:solidFill>
                  <a:srgbClr val="4D4F53"/>
                </a:solidFill>
              </a:defRPr>
            </a:lvl2pPr>
            <a:lvl3pPr>
              <a:buFontTx/>
              <a:buNone/>
              <a:tabLst>
                <a:tab pos="3323034" algn="r"/>
              </a:tabLst>
              <a:defRPr sz="1200">
                <a:solidFill>
                  <a:srgbClr val="4D4F53"/>
                </a:solidFill>
              </a:defRPr>
            </a:lvl3pPr>
            <a:lvl4pPr>
              <a:buFontTx/>
              <a:buNone/>
              <a:tabLst>
                <a:tab pos="3323034" algn="r"/>
              </a:tabLst>
              <a:defRPr sz="1200">
                <a:solidFill>
                  <a:srgbClr val="4D4F53"/>
                </a:solidFill>
              </a:defRPr>
            </a:lvl4pPr>
            <a:lvl5pPr>
              <a:buFontTx/>
              <a:buNone/>
              <a:tabLst>
                <a:tab pos="3323034" algn="r"/>
              </a:tabLst>
              <a:defRPr sz="1200">
                <a:solidFill>
                  <a:srgbClr val="4D4F5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7"/>
          </p:nvPr>
        </p:nvSpPr>
        <p:spPr>
          <a:xfrm>
            <a:off x="620461" y="1600207"/>
            <a:ext cx="4714721" cy="42044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tabLst>
                <a:tab pos="3323034" algn="r"/>
              </a:tabLst>
              <a:defRPr sz="1200">
                <a:solidFill>
                  <a:srgbClr val="4D4F53"/>
                </a:solidFill>
              </a:defRPr>
            </a:lvl1pPr>
            <a:lvl2pPr>
              <a:buFontTx/>
              <a:buNone/>
              <a:tabLst>
                <a:tab pos="3323034" algn="r"/>
              </a:tabLst>
              <a:defRPr sz="1200">
                <a:solidFill>
                  <a:srgbClr val="4D4F53"/>
                </a:solidFill>
              </a:defRPr>
            </a:lvl2pPr>
            <a:lvl3pPr>
              <a:buFontTx/>
              <a:buNone/>
              <a:tabLst>
                <a:tab pos="3323034" algn="r"/>
              </a:tabLst>
              <a:defRPr sz="1200">
                <a:solidFill>
                  <a:srgbClr val="4D4F53"/>
                </a:solidFill>
              </a:defRPr>
            </a:lvl3pPr>
            <a:lvl4pPr>
              <a:buFontTx/>
              <a:buNone/>
              <a:tabLst>
                <a:tab pos="3323034" algn="r"/>
              </a:tabLst>
              <a:defRPr sz="1200">
                <a:solidFill>
                  <a:srgbClr val="4D4F53"/>
                </a:solidFill>
              </a:defRPr>
            </a:lvl4pPr>
            <a:lvl5pPr>
              <a:buFontTx/>
              <a:buNone/>
              <a:tabLst>
                <a:tab pos="3323034" algn="r"/>
              </a:tabLst>
              <a:defRPr sz="1200">
                <a:solidFill>
                  <a:srgbClr val="4D4F5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20"/>
          <p:cNvSpPr>
            <a:spLocks noGrp="1"/>
          </p:cNvSpPr>
          <p:nvPr>
            <p:ph type="body" sz="quarter" idx="13"/>
          </p:nvPr>
        </p:nvSpPr>
        <p:spPr>
          <a:xfrm>
            <a:off x="614744" y="1253300"/>
            <a:ext cx="4709581" cy="277708"/>
          </a:xfrm>
          <a:prstGeom prst="rect">
            <a:avLst/>
          </a:prstGeom>
        </p:spPr>
        <p:txBody>
          <a:bodyPr/>
          <a:lstStyle>
            <a:lvl1pPr algn="l">
              <a:spcBef>
                <a:spcPts val="0"/>
              </a:spcBef>
              <a:buFontTx/>
              <a:buNone/>
              <a:defRPr sz="13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SzPct val="40000"/>
              <a:buFontTx/>
              <a:buNone/>
              <a:defRPr sz="1200"/>
            </a:lvl2pPr>
            <a:lvl3pPr marL="507730" indent="-111605">
              <a:spcBef>
                <a:spcPts val="0"/>
              </a:spcBef>
              <a:buSzPct val="40000"/>
              <a:buFont typeface="Wingdings" charset="2"/>
              <a:buChar char="§"/>
              <a:defRPr sz="1200"/>
            </a:lvl3pPr>
            <a:lvl4pPr marL="903852" indent="-113179">
              <a:spcBef>
                <a:spcPts val="0"/>
              </a:spcBef>
              <a:buSzPct val="40000"/>
              <a:buFont typeface="Lucida Grande"/>
              <a:buChar char="-"/>
              <a:defRPr sz="1200"/>
            </a:lvl4pPr>
            <a:lvl5pPr marL="1299978" indent="-111605">
              <a:spcBef>
                <a:spcPts val="0"/>
              </a:spcBef>
              <a:buSzPct val="50000"/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20"/>
          <p:cNvSpPr>
            <a:spLocks noGrp="1"/>
          </p:cNvSpPr>
          <p:nvPr>
            <p:ph type="body" sz="quarter" idx="15"/>
          </p:nvPr>
        </p:nvSpPr>
        <p:spPr>
          <a:xfrm>
            <a:off x="6193196" y="1253300"/>
            <a:ext cx="4709581" cy="277708"/>
          </a:xfrm>
          <a:prstGeom prst="rect">
            <a:avLst/>
          </a:prstGeom>
        </p:spPr>
        <p:txBody>
          <a:bodyPr/>
          <a:lstStyle>
            <a:lvl1pPr algn="l">
              <a:spcBef>
                <a:spcPts val="0"/>
              </a:spcBef>
              <a:buFontTx/>
              <a:buNone/>
              <a:defRPr sz="13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SzPct val="40000"/>
              <a:buFontTx/>
              <a:buNone/>
              <a:defRPr sz="1200"/>
            </a:lvl2pPr>
            <a:lvl3pPr marL="507730" indent="-111605">
              <a:spcBef>
                <a:spcPts val="0"/>
              </a:spcBef>
              <a:buSzPct val="40000"/>
              <a:buFont typeface="Wingdings" charset="2"/>
              <a:buChar char="§"/>
              <a:defRPr sz="1200"/>
            </a:lvl3pPr>
            <a:lvl4pPr marL="903852" indent="-113179">
              <a:spcBef>
                <a:spcPts val="0"/>
              </a:spcBef>
              <a:buSzPct val="40000"/>
              <a:buFont typeface="Lucida Grande"/>
              <a:buChar char="-"/>
              <a:defRPr sz="1200"/>
            </a:lvl4pPr>
            <a:lvl5pPr marL="1299978" indent="-111605">
              <a:spcBef>
                <a:spcPts val="0"/>
              </a:spcBef>
              <a:buSzPct val="50000"/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95300" y="564450"/>
            <a:ext cx="11201400" cy="512079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1600" b="1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9"/>
          </p:nvPr>
        </p:nvSpPr>
        <p:spPr>
          <a:xfrm>
            <a:off x="8851900" y="6364690"/>
            <a:ext cx="2844800" cy="365126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0FD4C9B-1D24-4212-A6AD-9FD39C4B0C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79ED872-9C3E-2E4B-BC89-1991C8D6DD9F}"/>
              </a:ext>
            </a:extLst>
          </p:cNvPr>
          <p:cNvCxnSpPr>
            <a:cxnSpLocks/>
          </p:cNvCxnSpPr>
          <p:nvPr userDrawn="1"/>
        </p:nvCxnSpPr>
        <p:spPr>
          <a:xfrm>
            <a:off x="495300" y="1086221"/>
            <a:ext cx="11201400" cy="1588"/>
          </a:xfrm>
          <a:prstGeom prst="line">
            <a:avLst/>
          </a:prstGeom>
          <a:ln w="12700" cap="flat" cmpd="sng" algn="ctr">
            <a:solidFill>
              <a:srgbClr val="C8C8C8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87C428AB-DCC8-134C-8C5D-DFF684A259F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45234" y="6458826"/>
            <a:ext cx="2501537" cy="28238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 b="1" baseline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b="1"/>
              <a:t>INTERNAL USE ONLY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435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76598"/>
            <a:ext cx="10363200" cy="1470025"/>
          </a:xfrm>
        </p:spPr>
        <p:txBody>
          <a:bodyPr/>
          <a:lstStyle>
            <a:lvl1pPr>
              <a:defRPr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2886306"/>
            <a:ext cx="8534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4D4F53"/>
                </a:solidFill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36F631A-0DED-EB40-B725-40304B2C9E2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87C428AB-DCC8-134C-8C5D-DFF684A259F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45234" y="6458826"/>
            <a:ext cx="2501537" cy="28238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 b="1" baseline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b="1"/>
              <a:t>INTERNAL USE ONLY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199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8904" y="1626844"/>
            <a:ext cx="7560733" cy="417780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200" b="1">
                <a:solidFill>
                  <a:srgbClr val="4D4F53"/>
                </a:solidFill>
              </a:defRPr>
            </a:lvl1pPr>
            <a:lvl2pPr>
              <a:defRPr sz="1200">
                <a:solidFill>
                  <a:srgbClr val="4D4F53"/>
                </a:solidFill>
              </a:defRPr>
            </a:lvl2pPr>
            <a:lvl3pPr>
              <a:defRPr sz="1200">
                <a:solidFill>
                  <a:srgbClr val="4D4F53"/>
                </a:solidFill>
              </a:defRPr>
            </a:lvl3pPr>
            <a:lvl4pPr>
              <a:defRPr sz="1200">
                <a:solidFill>
                  <a:srgbClr val="4D4F53"/>
                </a:solidFill>
              </a:defRPr>
            </a:lvl4pPr>
            <a:lvl5pPr>
              <a:defRPr sz="1200">
                <a:solidFill>
                  <a:srgbClr val="4D4F5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14854" y="1679515"/>
            <a:ext cx="2493433" cy="4125137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 algn="l">
              <a:buFontTx/>
              <a:buNone/>
              <a:defRPr sz="1200" i="1" baseline="0">
                <a:solidFill>
                  <a:srgbClr val="5F8FB4"/>
                </a:solidFill>
              </a:defRPr>
            </a:lvl1pPr>
            <a:lvl2pPr>
              <a:defRPr sz="1000" i="1"/>
            </a:lvl2pPr>
            <a:lvl3pPr>
              <a:defRPr sz="1000" i="1"/>
            </a:lvl3pPr>
            <a:lvl4pPr>
              <a:defRPr sz="1000" i="1"/>
            </a:lvl4pPr>
            <a:lvl5pPr>
              <a:defRPr sz="1000" i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95300" y="558800"/>
            <a:ext cx="11201400" cy="52748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1600" b="1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4"/>
          </p:nvPr>
        </p:nvSpPr>
        <p:spPr>
          <a:xfrm>
            <a:off x="8851900" y="6379321"/>
            <a:ext cx="2844800" cy="365126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F5387C5-E156-4D11-A056-F51DFFC1C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9E1ABD2-8A85-C740-BEC1-97F6821C850E}"/>
              </a:ext>
            </a:extLst>
          </p:cNvPr>
          <p:cNvCxnSpPr>
            <a:cxnSpLocks/>
          </p:cNvCxnSpPr>
          <p:nvPr userDrawn="1"/>
        </p:nvCxnSpPr>
        <p:spPr>
          <a:xfrm>
            <a:off x="495300" y="1086221"/>
            <a:ext cx="11201400" cy="1588"/>
          </a:xfrm>
          <a:prstGeom prst="line">
            <a:avLst/>
          </a:prstGeom>
          <a:ln w="12700" cap="flat" cmpd="sng" algn="ctr">
            <a:solidFill>
              <a:srgbClr val="C8C8C8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87C428AB-DCC8-134C-8C5D-DFF684A259F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845234" y="6458826"/>
            <a:ext cx="2501537" cy="28238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 b="1" baseline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b="1"/>
              <a:t>INTERNAL USE ONLY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91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able Placeholder 19"/>
          <p:cNvSpPr>
            <a:spLocks noGrp="1"/>
          </p:cNvSpPr>
          <p:nvPr>
            <p:ph type="tbl" sz="quarter" idx="14"/>
          </p:nvPr>
        </p:nvSpPr>
        <p:spPr>
          <a:xfrm>
            <a:off x="835160" y="2182813"/>
            <a:ext cx="10333352" cy="3541067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 sz="1200">
                <a:solidFill>
                  <a:srgbClr val="4D4F53"/>
                </a:solidFill>
              </a:defRPr>
            </a:lvl1pPr>
          </a:lstStyle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626533" y="1505649"/>
            <a:ext cx="10947400" cy="442913"/>
          </a:xfrm>
          <a:prstGeom prst="rect">
            <a:avLst/>
          </a:prstGeom>
        </p:spPr>
        <p:txBody>
          <a:bodyPr anchor="ctr"/>
          <a:lstStyle>
            <a:lvl1pPr>
              <a:defRPr sz="1300" b="1" baseline="0">
                <a:solidFill>
                  <a:schemeClr val="accent1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95300" y="558801"/>
            <a:ext cx="11201400" cy="524932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1600" b="1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5"/>
          </p:nvPr>
        </p:nvSpPr>
        <p:spPr>
          <a:xfrm>
            <a:off x="8851900" y="6379321"/>
            <a:ext cx="2844800" cy="365126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086533-FF13-45AA-92A1-0FB385FACB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1C319A4-BC80-2844-8564-6862727A8291}"/>
              </a:ext>
            </a:extLst>
          </p:cNvPr>
          <p:cNvCxnSpPr>
            <a:cxnSpLocks/>
          </p:cNvCxnSpPr>
          <p:nvPr userDrawn="1"/>
        </p:nvCxnSpPr>
        <p:spPr>
          <a:xfrm>
            <a:off x="495300" y="1086221"/>
            <a:ext cx="11201400" cy="1588"/>
          </a:xfrm>
          <a:prstGeom prst="line">
            <a:avLst/>
          </a:prstGeom>
          <a:ln w="12700" cap="flat" cmpd="sng" algn="ctr">
            <a:solidFill>
              <a:srgbClr val="C8C8C8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87C428AB-DCC8-134C-8C5D-DFF684A259F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845234" y="6458826"/>
            <a:ext cx="2501537" cy="28238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 b="1" baseline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b="1"/>
              <a:t>INTERNAL USE ONLY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9614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hart Placeholder 10"/>
          <p:cNvSpPr>
            <a:spLocks noGrp="1"/>
          </p:cNvSpPr>
          <p:nvPr>
            <p:ph type="chart" sz="quarter" idx="13"/>
          </p:nvPr>
        </p:nvSpPr>
        <p:spPr>
          <a:xfrm>
            <a:off x="2400301" y="2062167"/>
            <a:ext cx="7399867" cy="3235325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 sz="1200">
                <a:solidFill>
                  <a:srgbClr val="4D4F53"/>
                </a:solidFill>
              </a:defRPr>
            </a:lvl1pPr>
          </a:lstStyle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95300" y="565156"/>
            <a:ext cx="11201400" cy="51858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1600" b="1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4"/>
          </p:nvPr>
        </p:nvSpPr>
        <p:spPr>
          <a:xfrm>
            <a:off x="8851900" y="6379321"/>
            <a:ext cx="2844800" cy="365126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4838902-B356-42C6-9470-FBAD18D1BA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8EEF59F-62EB-AF45-8EB8-2DB2C1FDE50C}"/>
              </a:ext>
            </a:extLst>
          </p:cNvPr>
          <p:cNvCxnSpPr>
            <a:cxnSpLocks/>
          </p:cNvCxnSpPr>
          <p:nvPr userDrawn="1"/>
        </p:nvCxnSpPr>
        <p:spPr>
          <a:xfrm>
            <a:off x="495300" y="1086221"/>
            <a:ext cx="11201400" cy="1588"/>
          </a:xfrm>
          <a:prstGeom prst="line">
            <a:avLst/>
          </a:prstGeom>
          <a:ln w="12700" cap="flat" cmpd="sng" algn="ctr">
            <a:solidFill>
              <a:srgbClr val="C8C8C8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87C428AB-DCC8-134C-8C5D-DFF684A259F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845234" y="6458826"/>
            <a:ext cx="2501537" cy="28238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 b="1" baseline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b="1"/>
              <a:t>INTERNAL USE ONLY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6274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69596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17EFCAB-1830-144B-84BC-F94016591A8F}"/>
              </a:ext>
            </a:extLst>
          </p:cNvPr>
          <p:cNvSpPr/>
          <p:nvPr userDrawn="1"/>
        </p:nvSpPr>
        <p:spPr>
          <a:xfrm>
            <a:off x="355600" y="265176"/>
            <a:ext cx="11385296" cy="6491224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4F5E2FFE-6C93-DC42-9836-752FE87A8C02}"/>
              </a:ext>
            </a:extLst>
          </p:cNvPr>
          <p:cNvPicPr>
            <a:picLocks noChangeAspect="1"/>
          </p:cNvPicPr>
          <p:nvPr userDrawn="1"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7693" y="3063056"/>
            <a:ext cx="3440431" cy="720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9178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ssion Title Slide - Presenter N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B4DC2FF-BBF9-CD43-82E0-B3832EC1D27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2504659"/>
            <a:ext cx="10363200" cy="861775"/>
          </a:xfrm>
        </p:spPr>
        <p:txBody>
          <a:bodyPr anchor="b" anchorCtr="0"/>
          <a:lstStyle>
            <a:lvl1pPr>
              <a:defRPr sz="4800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Session Title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C8B04CF9-23E6-7240-86B1-AB5C87C26E6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528989"/>
            <a:ext cx="8534400" cy="86403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342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Presenter Name</a:t>
            </a:r>
          </a:p>
        </p:txBody>
      </p:sp>
    </p:spTree>
    <p:extLst>
      <p:ext uri="{BB962C8B-B14F-4D97-AF65-F5344CB8AC3E}">
        <p14:creationId xmlns:p14="http://schemas.microsoft.com/office/powerpoint/2010/main" val="13312867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28328" y="6252882"/>
            <a:ext cx="10532533" cy="0"/>
          </a:xfrm>
          <a:custGeom>
            <a:avLst/>
            <a:gdLst/>
            <a:ahLst/>
            <a:cxnLst/>
            <a:rect l="l" t="t" r="r" b="b"/>
            <a:pathLst>
              <a:path w="8689340">
                <a:moveTo>
                  <a:pt x="0" y="0"/>
                </a:moveTo>
                <a:lnTo>
                  <a:pt x="8689225" y="0"/>
                </a:lnTo>
              </a:path>
            </a:pathLst>
          </a:custGeom>
          <a:ln w="6350">
            <a:solidFill>
              <a:srgbClr val="D7D7D8"/>
            </a:solidFill>
          </a:ln>
        </p:spPr>
        <p:txBody>
          <a:bodyPr wrap="square" lIns="0" tIns="0" rIns="0" bIns="0" rtlCol="0"/>
          <a:lstStyle/>
          <a:p>
            <a:endParaRPr sz="1588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831274" y="804022"/>
            <a:ext cx="10529455" cy="0"/>
          </a:xfrm>
          <a:custGeom>
            <a:avLst/>
            <a:gdLst/>
            <a:ahLst/>
            <a:cxnLst/>
            <a:rect l="l" t="t" r="r" b="b"/>
            <a:pathLst>
              <a:path w="8686800">
                <a:moveTo>
                  <a:pt x="0" y="0"/>
                </a:moveTo>
                <a:lnTo>
                  <a:pt x="8686800" y="0"/>
                </a:lnTo>
              </a:path>
            </a:pathLst>
          </a:custGeom>
          <a:ln w="6350">
            <a:solidFill>
              <a:srgbClr val="D7D7D8"/>
            </a:solidFill>
          </a:ln>
        </p:spPr>
        <p:txBody>
          <a:bodyPr wrap="square" lIns="0" tIns="0" rIns="0" bIns="0" rtlCol="0"/>
          <a:lstStyle/>
          <a:p>
            <a:endParaRPr sz="1588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06" b="0" i="0">
                <a:solidFill>
                  <a:srgbClr val="5F6062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/>
              </a:defRPr>
            </a:lvl1pPr>
          </a:lstStyle>
          <a:p>
            <a:pPr marL="22413">
              <a:spcBef>
                <a:spcPts val="22"/>
              </a:spcBef>
            </a:pPr>
            <a:fld id="{81D60167-4931-47E6-BA6A-407CBD079E47}" type="slidenum">
              <a:rPr lang="en-US" smtClean="0"/>
              <a:pPr marL="22413">
                <a:spcBef>
                  <a:spcPts val="22"/>
                </a:spcBef>
              </a:pPr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A35D8DF-6675-4141-8C81-45A5388A81B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81538" y="6426782"/>
            <a:ext cx="1793642" cy="188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436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A50880B1-7565-F54E-9526-0875E5DC50C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95403" y="4837176"/>
            <a:ext cx="6306879" cy="723652"/>
          </a:xfrm>
        </p:spPr>
        <p:txBody>
          <a:bodyPr/>
          <a:lstStyle>
            <a:lvl1pPr marL="0" indent="0" algn="l" defTabSz="452775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0" kern="1200" cap="none" dirty="0">
                <a:solidFill>
                  <a:schemeClr val="bg2"/>
                </a:solidFill>
                <a:latin typeface="Arial"/>
                <a:ea typeface="MS PGothic" pitchFamily="34" charset="-128"/>
                <a:cs typeface="Arial"/>
              </a:defRPr>
            </a:lvl1pPr>
          </a:lstStyle>
          <a:p>
            <a:pPr lvl="0"/>
            <a:r>
              <a:rPr lang="en-US"/>
              <a:t>Section description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E6E1E65E-1F99-B14B-BDE6-E709E149589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95403" y="4316419"/>
            <a:ext cx="6285615" cy="593915"/>
          </a:xfrm>
        </p:spPr>
        <p:txBody>
          <a:bodyPr/>
          <a:lstStyle>
            <a:lvl1pPr marL="0" indent="0" algn="l" defTabSz="452775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3200" b="0" kern="1200" cap="none" dirty="0">
                <a:solidFill>
                  <a:schemeClr val="accent2"/>
                </a:solidFill>
                <a:latin typeface="Arial"/>
                <a:ea typeface="MS PGothic" pitchFamily="34" charset="-128"/>
                <a:cs typeface="Arial"/>
              </a:defRPr>
            </a:lvl1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517372D-5DCC-F340-A0CB-C1AB19D2283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4370" y="3996379"/>
            <a:ext cx="1563687" cy="1417637"/>
          </a:xfrm>
        </p:spPr>
        <p:txBody>
          <a:bodyPr/>
          <a:lstStyle>
            <a:lvl1pPr marL="0" indent="0" algn="l" defTabSz="452775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9600" b="1" kern="1200" cap="all" dirty="0">
                <a:solidFill>
                  <a:schemeClr val="accent1"/>
                </a:solidFill>
                <a:latin typeface="Arial"/>
                <a:ea typeface="MS PGothic" pitchFamily="34" charset="-128"/>
                <a:cs typeface="Arial"/>
              </a:defRPr>
            </a:lvl1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44A8243-F839-174F-80AE-E4BC11B2557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5CE0B-5226-0B43-A52B-1FD6150C1B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1CF4A8D-0BCE-2849-AC8D-84DFE689AE6C}"/>
              </a:ext>
            </a:extLst>
          </p:cNvPr>
          <p:cNvSpPr/>
          <p:nvPr userDrawn="1"/>
        </p:nvSpPr>
        <p:spPr>
          <a:xfrm>
            <a:off x="495300" y="3432111"/>
            <a:ext cx="11201400" cy="45720"/>
          </a:xfrm>
          <a:prstGeom prst="rect">
            <a:avLst/>
          </a:prstGeom>
          <a:solidFill>
            <a:srgbClr val="00294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Text Placeholder 11">
            <a:extLst>
              <a:ext uri="{FF2B5EF4-FFF2-40B4-BE49-F238E27FC236}">
                <a16:creationId xmlns:a16="http://schemas.microsoft.com/office/drawing/2014/main" id="{8DD3A45A-8147-EE49-A32B-E8AB9E3D422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171688" y="3465576"/>
            <a:ext cx="3523488" cy="2779776"/>
          </a:xfrm>
        </p:spPr>
        <p:txBody>
          <a:bodyPr anchor="ctr"/>
          <a:lstStyle>
            <a:lvl1pPr marL="0" marR="0" indent="0" algn="l" defTabSz="904591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6F727D"/>
                </a:solidFill>
                <a:effectLst/>
                <a:uLnTx/>
                <a:uFillTx/>
                <a:latin typeface="Arial" charset="0"/>
                <a:cs typeface="Arial" charset="0"/>
              </a:defRPr>
            </a:lvl1pPr>
          </a:lstStyle>
          <a:p>
            <a:pPr marL="0" marR="0" lvl="0" indent="0" algn="l" defTabSz="904591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383C3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CREDIBILITY CHALLENGE:  </a:t>
            </a:r>
          </a:p>
          <a:p>
            <a:pPr marL="0" marR="0" lvl="0" indent="0" algn="l" defTabSz="904591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6F727D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Click to edit text.</a:t>
            </a:r>
          </a:p>
          <a:p>
            <a:pPr marL="0" marR="0" lvl="0" indent="0" algn="l" defTabSz="904591" rtl="0" eaLnBrk="1" fontAlgn="base" latinLnBrk="0" hangingPunct="1">
              <a:lnSpc>
                <a:spcPct val="110000"/>
              </a:lnSpc>
              <a:spcBef>
                <a:spcPts val="15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383C3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BOTTOM LINE: </a:t>
            </a:r>
          </a:p>
          <a:p>
            <a:pPr marL="0" marR="0" lvl="0" indent="0" algn="l" defTabSz="904591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6F727D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Click to edit text.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87C428AB-DCC8-134C-8C5D-DFF684A259F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845234" y="6458826"/>
            <a:ext cx="2501537" cy="28238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 b="1" baseline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b="1"/>
              <a:t>INTERNAL USE ONLY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045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558806"/>
            <a:ext cx="11201400" cy="524933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2775" rtl="0" eaLnBrk="0" fontAlgn="base" hangingPunct="0">
              <a:spcBef>
                <a:spcPct val="0"/>
              </a:spcBef>
              <a:spcAft>
                <a:spcPct val="0"/>
              </a:spcAft>
              <a:defRPr lang="en-US" sz="1600" b="1" kern="1200" cap="all" dirty="0">
                <a:solidFill>
                  <a:schemeClr val="accent1"/>
                </a:solidFill>
                <a:latin typeface="Arial"/>
                <a:ea typeface="MS PGothic" pitchFamily="34" charset="-128"/>
                <a:cs typeface="Arial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9"/>
          </p:nvPr>
        </p:nvSpPr>
        <p:spPr>
          <a:xfrm>
            <a:off x="11096981" y="6356745"/>
            <a:ext cx="597095" cy="365126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7FEC81-8BE4-4B4B-BCD3-92334D501E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6D768BA-E723-BD44-B442-6BF085BD8D62}"/>
              </a:ext>
            </a:extLst>
          </p:cNvPr>
          <p:cNvCxnSpPr>
            <a:cxnSpLocks/>
          </p:cNvCxnSpPr>
          <p:nvPr userDrawn="1"/>
        </p:nvCxnSpPr>
        <p:spPr>
          <a:xfrm>
            <a:off x="495300" y="1086221"/>
            <a:ext cx="11201400" cy="1588"/>
          </a:xfrm>
          <a:prstGeom prst="line">
            <a:avLst/>
          </a:prstGeom>
          <a:ln w="12700" cap="flat" cmpd="sng" algn="ctr">
            <a:solidFill>
              <a:srgbClr val="C8C8C8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87C428AB-DCC8-134C-8C5D-DFF684A259F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45234" y="6458826"/>
            <a:ext cx="2501537" cy="28238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 b="1" baseline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b="1"/>
              <a:t>INTERNAL USE ONLY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497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A98327-278C-9B4E-AA62-25E8EC0B36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5CE0B-5226-0B43-A52B-1FD6150C1B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87C428AB-DCC8-134C-8C5D-DFF684A259F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50784" y="1627704"/>
            <a:ext cx="1396880" cy="282389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600" b="1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b="1"/>
              <a:t>SECTION 1</a:t>
            </a:r>
            <a:endParaRPr lang="en-US"/>
          </a:p>
        </p:txBody>
      </p:sp>
      <p:sp>
        <p:nvSpPr>
          <p:cNvPr id="6" name="Text Placeholder 25">
            <a:extLst>
              <a:ext uri="{FF2B5EF4-FFF2-40B4-BE49-F238E27FC236}">
                <a16:creationId xmlns:a16="http://schemas.microsoft.com/office/drawing/2014/main" id="{7D969F18-73FF-9044-BD10-335684C6EDF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60312" y="1627700"/>
            <a:ext cx="4572000" cy="2926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568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91D8E11C-A373-2343-938D-C00C3748E58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750784" y="2039186"/>
            <a:ext cx="1396880" cy="274321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600" b="1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b="1"/>
              <a:t>SECTION 2</a:t>
            </a:r>
            <a:endParaRPr lang="en-US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683586D9-722F-5C4F-ADF1-0E0FC82F0DA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750784" y="2450665"/>
            <a:ext cx="1396880" cy="293147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600" b="1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b="1"/>
              <a:t>SECTION 3</a:t>
            </a:r>
            <a:endParaRPr lang="en-US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FE3826EE-A1ED-CD46-995D-7DB6537C7FA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750784" y="2862146"/>
            <a:ext cx="1396880" cy="289561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600" b="1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b="1"/>
              <a:t>SECTION 4</a:t>
            </a:r>
            <a:endParaRPr lang="en-US"/>
          </a:p>
        </p:txBody>
      </p:sp>
      <p:sp>
        <p:nvSpPr>
          <p:cNvPr id="10" name="Text Placeholder 25">
            <a:extLst>
              <a:ext uri="{FF2B5EF4-FFF2-40B4-BE49-F238E27FC236}">
                <a16:creationId xmlns:a16="http://schemas.microsoft.com/office/drawing/2014/main" id="{ABEA9973-A05B-184C-A471-DDF9245298A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60312" y="2039181"/>
            <a:ext cx="4572000" cy="2926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568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US"/>
          </a:p>
        </p:txBody>
      </p:sp>
      <p:sp>
        <p:nvSpPr>
          <p:cNvPr id="11" name="Text Placeholder 25">
            <a:extLst>
              <a:ext uri="{FF2B5EF4-FFF2-40B4-BE49-F238E27FC236}">
                <a16:creationId xmlns:a16="http://schemas.microsoft.com/office/drawing/2014/main" id="{4963CDD1-B904-3844-872B-833DF8604B8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760312" y="2450661"/>
            <a:ext cx="4572000" cy="2926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568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US"/>
          </a:p>
        </p:txBody>
      </p:sp>
      <p:sp>
        <p:nvSpPr>
          <p:cNvPr id="12" name="Text Placeholder 25">
            <a:extLst>
              <a:ext uri="{FF2B5EF4-FFF2-40B4-BE49-F238E27FC236}">
                <a16:creationId xmlns:a16="http://schemas.microsoft.com/office/drawing/2014/main" id="{F263D0A7-F0A6-944E-BAAB-086521F11E4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760312" y="2862141"/>
            <a:ext cx="4572000" cy="2926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568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US"/>
          </a:p>
        </p:txBody>
      </p:sp>
      <p:sp>
        <p:nvSpPr>
          <p:cNvPr id="13" name="Text Placeholder 25">
            <a:extLst>
              <a:ext uri="{FF2B5EF4-FFF2-40B4-BE49-F238E27FC236}">
                <a16:creationId xmlns:a16="http://schemas.microsoft.com/office/drawing/2014/main" id="{42B717CA-4F1F-BD49-B0C9-8ABB1605A3B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60312" y="3273621"/>
            <a:ext cx="4572000" cy="2926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568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US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D5C92D29-3412-BA49-ABA4-D7E27FE28D6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750784" y="3273621"/>
            <a:ext cx="1396880" cy="290456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600" b="1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b="1"/>
              <a:t>SECTION 5</a:t>
            </a:r>
            <a:endParaRPr lang="en-US"/>
          </a:p>
        </p:txBody>
      </p:sp>
      <p:sp>
        <p:nvSpPr>
          <p:cNvPr id="15" name="Text Placeholder 25">
            <a:extLst>
              <a:ext uri="{FF2B5EF4-FFF2-40B4-BE49-F238E27FC236}">
                <a16:creationId xmlns:a16="http://schemas.microsoft.com/office/drawing/2014/main" id="{FBFA3D6C-69A4-334D-9712-B50730B9B88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763360" y="3685101"/>
            <a:ext cx="4572000" cy="2926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568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US"/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DAC9F219-2947-894F-B480-B558F61406D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737336" y="3685101"/>
            <a:ext cx="1410328" cy="282388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600" b="1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b="1"/>
              <a:t>SECTION 6</a:t>
            </a:r>
            <a:endParaRPr lang="en-US"/>
          </a:p>
        </p:txBody>
      </p:sp>
      <p:sp>
        <p:nvSpPr>
          <p:cNvPr id="17" name="Text Placeholder 25">
            <a:extLst>
              <a:ext uri="{FF2B5EF4-FFF2-40B4-BE49-F238E27FC236}">
                <a16:creationId xmlns:a16="http://schemas.microsoft.com/office/drawing/2014/main" id="{DA55AD93-E0B1-244D-AC50-24FBF1AD1371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763360" y="4097140"/>
            <a:ext cx="4572000" cy="2926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568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US"/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ABF1DBE4-2B2D-D849-AB61-5176AC01ED6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737336" y="4097140"/>
            <a:ext cx="1410328" cy="287208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600" b="1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b="1"/>
              <a:t>SECTION 7</a:t>
            </a:r>
            <a:endParaRPr lang="en-US"/>
          </a:p>
        </p:txBody>
      </p:sp>
      <p:sp>
        <p:nvSpPr>
          <p:cNvPr id="21" name="Text Placeholder 25">
            <a:extLst>
              <a:ext uri="{FF2B5EF4-FFF2-40B4-BE49-F238E27FC236}">
                <a16:creationId xmlns:a16="http://schemas.microsoft.com/office/drawing/2014/main" id="{3A595ADA-8C1B-EE46-ACE7-C259169427C4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4760312" y="4506227"/>
            <a:ext cx="4572000" cy="2926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568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US"/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8A9694EE-19C8-CC41-84B3-A09C20A7CCC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2750784" y="4506227"/>
            <a:ext cx="1396880" cy="290456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600" b="1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b="1"/>
              <a:t>SECTION 8</a:t>
            </a:r>
            <a:endParaRPr lang="en-US"/>
          </a:p>
        </p:txBody>
      </p:sp>
      <p:sp>
        <p:nvSpPr>
          <p:cNvPr id="23" name="Text Placeholder 25">
            <a:extLst>
              <a:ext uri="{FF2B5EF4-FFF2-40B4-BE49-F238E27FC236}">
                <a16:creationId xmlns:a16="http://schemas.microsoft.com/office/drawing/2014/main" id="{9CBF4508-B5EB-9141-9BE1-755D5AE681A7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4763360" y="4917707"/>
            <a:ext cx="4572000" cy="2926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568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US"/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9B152E82-0F59-3442-9938-43B9E315637F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737336" y="4917707"/>
            <a:ext cx="1410328" cy="282388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600" b="1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b="1"/>
              <a:t>SECTION 9</a:t>
            </a:r>
            <a:endParaRPr lang="en-US"/>
          </a:p>
        </p:txBody>
      </p:sp>
      <p:sp>
        <p:nvSpPr>
          <p:cNvPr id="25" name="Text Placeholder 25">
            <a:extLst>
              <a:ext uri="{FF2B5EF4-FFF2-40B4-BE49-F238E27FC236}">
                <a16:creationId xmlns:a16="http://schemas.microsoft.com/office/drawing/2014/main" id="{502D9345-AA71-8647-AA21-09229FC320A1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4763360" y="5329746"/>
            <a:ext cx="4572000" cy="2926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568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US"/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5D7CD41C-8B95-4B40-B4C3-CEDC22729D43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2737336" y="5329746"/>
            <a:ext cx="1410328" cy="287208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600" b="1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b="1"/>
              <a:t>SECTION 10</a:t>
            </a:r>
            <a:endParaRPr lang="en-US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EC8F4D9-E0B5-2543-871E-FAFC10B970CF}"/>
              </a:ext>
            </a:extLst>
          </p:cNvPr>
          <p:cNvCxnSpPr/>
          <p:nvPr userDrawn="1"/>
        </p:nvCxnSpPr>
        <p:spPr>
          <a:xfrm>
            <a:off x="4453988" y="1533169"/>
            <a:ext cx="0" cy="4193865"/>
          </a:xfrm>
          <a:prstGeom prst="line">
            <a:avLst/>
          </a:prstGeom>
          <a:ln w="12700" cap="flat" cmpd="sng" algn="ctr">
            <a:solidFill>
              <a:srgbClr val="C8C8C8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itle 1">
            <a:extLst>
              <a:ext uri="{FF2B5EF4-FFF2-40B4-BE49-F238E27FC236}">
                <a16:creationId xmlns:a16="http://schemas.microsoft.com/office/drawing/2014/main" id="{425748F1-1A3F-3546-A302-9320DABD6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558806"/>
            <a:ext cx="11201400" cy="524933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2775" rtl="0" eaLnBrk="0" fontAlgn="base" hangingPunct="0">
              <a:spcBef>
                <a:spcPct val="0"/>
              </a:spcBef>
              <a:spcAft>
                <a:spcPct val="0"/>
              </a:spcAft>
              <a:defRPr lang="en-US" sz="1600" b="1" kern="1200" cap="all" dirty="0">
                <a:solidFill>
                  <a:schemeClr val="accent1"/>
                </a:solidFill>
                <a:latin typeface="Arial"/>
                <a:ea typeface="MS PGothic" pitchFamily="34" charset="-128"/>
                <a:cs typeface="Arial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E049CDD-A467-1945-BE8C-A78700F770D6}"/>
              </a:ext>
            </a:extLst>
          </p:cNvPr>
          <p:cNvCxnSpPr>
            <a:cxnSpLocks/>
          </p:cNvCxnSpPr>
          <p:nvPr userDrawn="1"/>
        </p:nvCxnSpPr>
        <p:spPr>
          <a:xfrm>
            <a:off x="495300" y="1086221"/>
            <a:ext cx="11201400" cy="1588"/>
          </a:xfrm>
          <a:prstGeom prst="line">
            <a:avLst/>
          </a:prstGeom>
          <a:ln w="12700" cap="flat" cmpd="sng" algn="ctr">
            <a:solidFill>
              <a:srgbClr val="C8C8C8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 Placeholder 3">
            <a:extLst>
              <a:ext uri="{FF2B5EF4-FFF2-40B4-BE49-F238E27FC236}">
                <a16:creationId xmlns:a16="http://schemas.microsoft.com/office/drawing/2014/main" id="{87C428AB-DCC8-134C-8C5D-DFF684A259F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845234" y="6458826"/>
            <a:ext cx="2501537" cy="28238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 b="1" baseline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b="1"/>
              <a:t>INTERNAL USE ONLY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813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09600" y="558800"/>
            <a:ext cx="10972800" cy="1588"/>
          </a:xfrm>
          <a:prstGeom prst="line">
            <a:avLst/>
          </a:prstGeom>
          <a:ln w="12700" cap="flat" cmpd="sng" algn="ctr">
            <a:solidFill>
              <a:srgbClr val="C8C8C8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886182"/>
            <a:ext cx="10972800" cy="3177821"/>
          </a:xfrm>
        </p:spPr>
        <p:txBody>
          <a:bodyPr>
            <a:normAutofit/>
          </a:bodyPr>
          <a:lstStyle>
            <a:lvl1pPr algn="ctr">
              <a:buFontTx/>
              <a:buNone/>
              <a:defRPr sz="1200">
                <a:solidFill>
                  <a:srgbClr val="4D4F53"/>
                </a:solidFill>
              </a:defRPr>
            </a:lvl1pPr>
            <a:lvl2pPr algn="ctr">
              <a:defRPr sz="1800"/>
            </a:lvl2pPr>
            <a:lvl3pPr algn="ctr">
              <a:defRPr sz="1800"/>
            </a:lvl3pPr>
            <a:lvl4pPr algn="ctr">
              <a:defRPr sz="1800"/>
            </a:lvl4pPr>
            <a:lvl5pPr algn="ctr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931564"/>
            <a:ext cx="10972800" cy="1143000"/>
          </a:xfrm>
        </p:spPr>
        <p:txBody>
          <a:bodyPr/>
          <a:lstStyle>
            <a:lvl1pPr>
              <a:defRPr sz="180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7DFA223-B74E-3C43-9CEB-90EF74F3117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87C428AB-DCC8-134C-8C5D-DFF684A259F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45234" y="6458826"/>
            <a:ext cx="2501537" cy="28238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 b="1" baseline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b="1"/>
              <a:t>INTERNAL USE ONLY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847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/>
          <p:cNvSpPr>
            <a:spLocks noGrp="1"/>
          </p:cNvSpPr>
          <p:nvPr>
            <p:ph sz="half" idx="18"/>
          </p:nvPr>
        </p:nvSpPr>
        <p:spPr>
          <a:xfrm>
            <a:off x="6193234" y="1600206"/>
            <a:ext cx="4714721" cy="4525963"/>
          </a:xfrm>
        </p:spPr>
        <p:txBody>
          <a:bodyPr>
            <a:normAutofit/>
          </a:bodyPr>
          <a:lstStyle>
            <a:lvl1pPr>
              <a:defRPr sz="1200">
                <a:solidFill>
                  <a:srgbClr val="4D4F53"/>
                </a:solidFill>
              </a:defRPr>
            </a:lvl1pPr>
            <a:lvl2pPr>
              <a:defRPr sz="1200">
                <a:solidFill>
                  <a:srgbClr val="4D4F53"/>
                </a:solidFill>
              </a:defRPr>
            </a:lvl2pPr>
            <a:lvl3pPr>
              <a:defRPr sz="1200">
                <a:solidFill>
                  <a:srgbClr val="4D4F53"/>
                </a:solidFill>
              </a:defRPr>
            </a:lvl3pPr>
            <a:lvl4pPr>
              <a:buFont typeface="Lucida Grande"/>
              <a:buChar char="-"/>
              <a:defRPr sz="1200">
                <a:solidFill>
                  <a:srgbClr val="4D4F53"/>
                </a:solidFill>
              </a:defRPr>
            </a:lvl4pPr>
            <a:lvl5pPr>
              <a:buFont typeface="Lucida Grande"/>
              <a:buChar char="-"/>
              <a:defRPr sz="1200">
                <a:solidFill>
                  <a:srgbClr val="4D4F5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sz="half" idx="17"/>
          </p:nvPr>
        </p:nvSpPr>
        <p:spPr>
          <a:xfrm>
            <a:off x="609605" y="1600206"/>
            <a:ext cx="4714721" cy="4525963"/>
          </a:xfrm>
        </p:spPr>
        <p:txBody>
          <a:bodyPr>
            <a:normAutofit/>
          </a:bodyPr>
          <a:lstStyle>
            <a:lvl1pPr>
              <a:defRPr sz="1200">
                <a:solidFill>
                  <a:srgbClr val="4D4F53"/>
                </a:solidFill>
              </a:defRPr>
            </a:lvl1pPr>
            <a:lvl2pPr>
              <a:defRPr sz="1200">
                <a:solidFill>
                  <a:srgbClr val="4D4F53"/>
                </a:solidFill>
              </a:defRPr>
            </a:lvl2pPr>
            <a:lvl3pPr>
              <a:defRPr sz="1200">
                <a:solidFill>
                  <a:srgbClr val="4D4F53"/>
                </a:solidFill>
              </a:defRPr>
            </a:lvl3pPr>
            <a:lvl4pPr>
              <a:buFont typeface="Lucida Grande"/>
              <a:buChar char="-"/>
              <a:defRPr sz="1200">
                <a:solidFill>
                  <a:srgbClr val="4D4F53"/>
                </a:solidFill>
              </a:defRPr>
            </a:lvl4pPr>
            <a:lvl5pPr>
              <a:buFont typeface="Lucida Grande"/>
              <a:buChar char="-"/>
              <a:defRPr sz="1200">
                <a:solidFill>
                  <a:srgbClr val="4D4F5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61747"/>
            <a:ext cx="10363200" cy="513386"/>
          </a:xfrm>
        </p:spPr>
        <p:txBody>
          <a:bodyPr>
            <a:normAutofit/>
          </a:bodyPr>
          <a:lstStyle>
            <a:lvl1pPr algn="ctr" defTabSz="452775" rtl="0" eaLnBrk="0" fontAlgn="base" hangingPunct="0">
              <a:spcBef>
                <a:spcPct val="0"/>
              </a:spcBef>
              <a:spcAft>
                <a:spcPct val="0"/>
              </a:spcAft>
              <a:defRPr lang="en-US" sz="1600" b="1" kern="1200" cap="all" dirty="0">
                <a:solidFill>
                  <a:schemeClr val="accent1"/>
                </a:solidFill>
                <a:latin typeface="Arial"/>
                <a:ea typeface="MS PGothic" pitchFamily="34" charset="-128"/>
                <a:cs typeface="Arial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Text Placeholder 20"/>
          <p:cNvSpPr>
            <a:spLocks noGrp="1"/>
          </p:cNvSpPr>
          <p:nvPr>
            <p:ph type="body" sz="quarter" idx="13"/>
          </p:nvPr>
        </p:nvSpPr>
        <p:spPr>
          <a:xfrm>
            <a:off x="614743" y="1253300"/>
            <a:ext cx="4709583" cy="277708"/>
          </a:xfrm>
        </p:spPr>
        <p:txBody>
          <a:bodyPr/>
          <a:lstStyle>
            <a:lvl1pPr algn="l">
              <a:spcBef>
                <a:spcPts val="0"/>
              </a:spcBef>
              <a:buFontTx/>
              <a:buNone/>
              <a:defRPr sz="14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SzPct val="40000"/>
              <a:buFontTx/>
              <a:buNone/>
              <a:defRPr sz="1200"/>
            </a:lvl2pPr>
            <a:lvl3pPr marL="512738" indent="-112708">
              <a:spcBef>
                <a:spcPts val="0"/>
              </a:spcBef>
              <a:buSzPct val="40000"/>
              <a:buFont typeface="Wingdings" charset="2"/>
              <a:buChar char="§"/>
              <a:defRPr sz="1200"/>
            </a:lvl3pPr>
            <a:lvl4pPr marL="912768" indent="-114294">
              <a:spcBef>
                <a:spcPts val="0"/>
              </a:spcBef>
              <a:buSzPct val="40000"/>
              <a:buFont typeface="Lucida Grande"/>
              <a:buChar char="-"/>
              <a:defRPr sz="1200"/>
            </a:lvl4pPr>
            <a:lvl5pPr marL="1312798" indent="-112708">
              <a:spcBef>
                <a:spcPts val="0"/>
              </a:spcBef>
              <a:buSzPct val="50000"/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20"/>
          <p:cNvSpPr>
            <a:spLocks noGrp="1"/>
          </p:cNvSpPr>
          <p:nvPr>
            <p:ph type="body" sz="quarter" idx="15"/>
          </p:nvPr>
        </p:nvSpPr>
        <p:spPr>
          <a:xfrm>
            <a:off x="6193199" y="1253300"/>
            <a:ext cx="4709583" cy="277708"/>
          </a:xfrm>
        </p:spPr>
        <p:txBody>
          <a:bodyPr/>
          <a:lstStyle>
            <a:lvl1pPr algn="l">
              <a:spcBef>
                <a:spcPts val="0"/>
              </a:spcBef>
              <a:buFontTx/>
              <a:buNone/>
              <a:defRPr sz="14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SzPct val="40000"/>
              <a:buFontTx/>
              <a:buNone/>
              <a:defRPr sz="1200"/>
            </a:lvl2pPr>
            <a:lvl3pPr marL="512738" indent="-112708">
              <a:spcBef>
                <a:spcPts val="0"/>
              </a:spcBef>
              <a:buSzPct val="40000"/>
              <a:buFont typeface="Wingdings" charset="2"/>
              <a:buChar char="§"/>
              <a:defRPr sz="1200"/>
            </a:lvl3pPr>
            <a:lvl4pPr marL="912768" indent="-114294">
              <a:spcBef>
                <a:spcPts val="0"/>
              </a:spcBef>
              <a:buSzPct val="40000"/>
              <a:buFont typeface="Lucida Grande"/>
              <a:buChar char="-"/>
              <a:defRPr sz="1200"/>
            </a:lvl4pPr>
            <a:lvl5pPr marL="1312798" indent="-112708">
              <a:spcBef>
                <a:spcPts val="0"/>
              </a:spcBef>
              <a:buSzPct val="50000"/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fld id="{FEBFCA3C-775F-5049-B6F8-E3B86375BFBE}" type="slidenum">
              <a:rPr lang="en-US"/>
              <a:pPr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46F0366-DB1C-AA48-86D3-1BCE2801CAB7}"/>
              </a:ext>
            </a:extLst>
          </p:cNvPr>
          <p:cNvCxnSpPr>
            <a:cxnSpLocks/>
          </p:cNvCxnSpPr>
          <p:nvPr userDrawn="1"/>
        </p:nvCxnSpPr>
        <p:spPr>
          <a:xfrm>
            <a:off x="495300" y="1086221"/>
            <a:ext cx="11201400" cy="1588"/>
          </a:xfrm>
          <a:prstGeom prst="line">
            <a:avLst/>
          </a:prstGeom>
          <a:ln w="12700" cap="flat" cmpd="sng" algn="ctr">
            <a:solidFill>
              <a:srgbClr val="C8C8C8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87C428AB-DCC8-134C-8C5D-DFF684A259F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45234" y="6458826"/>
            <a:ext cx="2501537" cy="28238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 b="1" baseline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b="1"/>
              <a:t>INTERNAL USE ONLY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95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sz="half" idx="18"/>
          </p:nvPr>
        </p:nvSpPr>
        <p:spPr>
          <a:xfrm>
            <a:off x="6193234" y="1600206"/>
            <a:ext cx="4714721" cy="4525963"/>
          </a:xfrm>
        </p:spPr>
        <p:txBody>
          <a:bodyPr>
            <a:normAutofit/>
          </a:bodyPr>
          <a:lstStyle>
            <a:lvl1pPr>
              <a:buFontTx/>
              <a:buNone/>
              <a:tabLst>
                <a:tab pos="3355807" algn="r"/>
              </a:tabLst>
              <a:defRPr sz="1200">
                <a:solidFill>
                  <a:srgbClr val="4D4F53"/>
                </a:solidFill>
              </a:defRPr>
            </a:lvl1pPr>
            <a:lvl2pPr>
              <a:buFontTx/>
              <a:buNone/>
              <a:tabLst>
                <a:tab pos="3355807" algn="r"/>
              </a:tabLst>
              <a:defRPr sz="1200">
                <a:solidFill>
                  <a:srgbClr val="4D4F53"/>
                </a:solidFill>
              </a:defRPr>
            </a:lvl2pPr>
            <a:lvl3pPr>
              <a:buFontTx/>
              <a:buNone/>
              <a:tabLst>
                <a:tab pos="3355807" algn="r"/>
              </a:tabLst>
              <a:defRPr sz="1200">
                <a:solidFill>
                  <a:srgbClr val="4D4F53"/>
                </a:solidFill>
              </a:defRPr>
            </a:lvl3pPr>
            <a:lvl4pPr>
              <a:buFontTx/>
              <a:buNone/>
              <a:tabLst>
                <a:tab pos="3355807" algn="r"/>
              </a:tabLst>
              <a:defRPr sz="1200">
                <a:solidFill>
                  <a:srgbClr val="4D4F53"/>
                </a:solidFill>
              </a:defRPr>
            </a:lvl4pPr>
            <a:lvl5pPr>
              <a:buFontTx/>
              <a:buNone/>
              <a:tabLst>
                <a:tab pos="3355807" algn="r"/>
              </a:tabLst>
              <a:defRPr sz="1200">
                <a:solidFill>
                  <a:srgbClr val="4D4F5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7"/>
          </p:nvPr>
        </p:nvSpPr>
        <p:spPr>
          <a:xfrm>
            <a:off x="620460" y="1600206"/>
            <a:ext cx="4714721" cy="4525963"/>
          </a:xfrm>
        </p:spPr>
        <p:txBody>
          <a:bodyPr>
            <a:normAutofit/>
          </a:bodyPr>
          <a:lstStyle>
            <a:lvl1pPr marL="0" indent="0">
              <a:buFontTx/>
              <a:buNone/>
              <a:tabLst>
                <a:tab pos="3355807" algn="r"/>
              </a:tabLst>
              <a:defRPr sz="1200">
                <a:solidFill>
                  <a:srgbClr val="4D4F53"/>
                </a:solidFill>
              </a:defRPr>
            </a:lvl1pPr>
            <a:lvl2pPr>
              <a:buFontTx/>
              <a:buNone/>
              <a:tabLst>
                <a:tab pos="3355807" algn="r"/>
              </a:tabLst>
              <a:defRPr sz="1200">
                <a:solidFill>
                  <a:srgbClr val="4D4F53"/>
                </a:solidFill>
              </a:defRPr>
            </a:lvl2pPr>
            <a:lvl3pPr>
              <a:buFontTx/>
              <a:buNone/>
              <a:tabLst>
                <a:tab pos="3355807" algn="r"/>
              </a:tabLst>
              <a:defRPr sz="1200">
                <a:solidFill>
                  <a:srgbClr val="4D4F53"/>
                </a:solidFill>
              </a:defRPr>
            </a:lvl3pPr>
            <a:lvl4pPr>
              <a:buFontTx/>
              <a:buNone/>
              <a:tabLst>
                <a:tab pos="3355807" algn="r"/>
              </a:tabLst>
              <a:defRPr sz="1200">
                <a:solidFill>
                  <a:srgbClr val="4D4F53"/>
                </a:solidFill>
              </a:defRPr>
            </a:lvl4pPr>
            <a:lvl5pPr>
              <a:buFontTx/>
              <a:buNone/>
              <a:tabLst>
                <a:tab pos="3355807" algn="r"/>
              </a:tabLst>
              <a:defRPr sz="1200">
                <a:solidFill>
                  <a:srgbClr val="4D4F5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20"/>
          <p:cNvSpPr>
            <a:spLocks noGrp="1"/>
          </p:cNvSpPr>
          <p:nvPr>
            <p:ph type="body" sz="quarter" idx="13"/>
          </p:nvPr>
        </p:nvSpPr>
        <p:spPr>
          <a:xfrm>
            <a:off x="614743" y="1253300"/>
            <a:ext cx="4709583" cy="277708"/>
          </a:xfrm>
        </p:spPr>
        <p:txBody>
          <a:bodyPr/>
          <a:lstStyle>
            <a:lvl1pPr algn="l">
              <a:spcBef>
                <a:spcPts val="0"/>
              </a:spcBef>
              <a:buFontTx/>
              <a:buNone/>
              <a:defRPr sz="14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SzPct val="40000"/>
              <a:buFontTx/>
              <a:buNone/>
              <a:defRPr sz="1200"/>
            </a:lvl2pPr>
            <a:lvl3pPr marL="512738" indent="-112708">
              <a:spcBef>
                <a:spcPts val="0"/>
              </a:spcBef>
              <a:buSzPct val="40000"/>
              <a:buFont typeface="Wingdings" charset="2"/>
              <a:buChar char="§"/>
              <a:defRPr sz="1200"/>
            </a:lvl3pPr>
            <a:lvl4pPr marL="912768" indent="-114294">
              <a:spcBef>
                <a:spcPts val="0"/>
              </a:spcBef>
              <a:buSzPct val="40000"/>
              <a:buFont typeface="Lucida Grande"/>
              <a:buChar char="-"/>
              <a:defRPr sz="1200"/>
            </a:lvl4pPr>
            <a:lvl5pPr marL="1312798" indent="-112708">
              <a:spcBef>
                <a:spcPts val="0"/>
              </a:spcBef>
              <a:buSzPct val="50000"/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20"/>
          <p:cNvSpPr>
            <a:spLocks noGrp="1"/>
          </p:cNvSpPr>
          <p:nvPr>
            <p:ph type="body" sz="quarter" idx="15"/>
          </p:nvPr>
        </p:nvSpPr>
        <p:spPr>
          <a:xfrm>
            <a:off x="6193199" y="1253300"/>
            <a:ext cx="4709583" cy="277708"/>
          </a:xfrm>
        </p:spPr>
        <p:txBody>
          <a:bodyPr/>
          <a:lstStyle>
            <a:lvl1pPr algn="l">
              <a:spcBef>
                <a:spcPts val="0"/>
              </a:spcBef>
              <a:buFontTx/>
              <a:buNone/>
              <a:defRPr sz="14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SzPct val="40000"/>
              <a:buFontTx/>
              <a:buNone/>
              <a:defRPr sz="1200"/>
            </a:lvl2pPr>
            <a:lvl3pPr marL="512738" indent="-112708">
              <a:spcBef>
                <a:spcPts val="0"/>
              </a:spcBef>
              <a:buSzPct val="40000"/>
              <a:buFont typeface="Wingdings" charset="2"/>
              <a:buChar char="§"/>
              <a:defRPr sz="1200"/>
            </a:lvl3pPr>
            <a:lvl4pPr marL="912768" indent="-114294">
              <a:spcBef>
                <a:spcPts val="0"/>
              </a:spcBef>
              <a:buSzPct val="40000"/>
              <a:buFont typeface="Lucida Grande"/>
              <a:buChar char="-"/>
              <a:defRPr sz="1200"/>
            </a:lvl4pPr>
            <a:lvl5pPr marL="1312798" indent="-112708">
              <a:spcBef>
                <a:spcPts val="0"/>
              </a:spcBef>
              <a:buSzPct val="50000"/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4400" y="561747"/>
            <a:ext cx="10363200" cy="513386"/>
          </a:xfrm>
        </p:spPr>
        <p:txBody>
          <a:bodyPr>
            <a:normAutofit/>
          </a:bodyPr>
          <a:lstStyle>
            <a:lvl1pPr algn="ctr" defTabSz="452775" rtl="0" eaLnBrk="0" fontAlgn="base" hangingPunct="0">
              <a:spcBef>
                <a:spcPct val="0"/>
              </a:spcBef>
              <a:spcAft>
                <a:spcPct val="0"/>
              </a:spcAft>
              <a:defRPr lang="en-US" sz="1600" b="1" kern="1200" cap="all" dirty="0">
                <a:solidFill>
                  <a:schemeClr val="accent1"/>
                </a:solidFill>
                <a:latin typeface="Arial"/>
                <a:ea typeface="MS PGothic" pitchFamily="34" charset="-128"/>
                <a:cs typeface="Arial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fld id="{1CD331B4-4705-284E-B69C-2FBE364981E4}" type="slidenum">
              <a:rPr lang="en-US"/>
              <a:pPr/>
              <a:t>‹#›</a:t>
            </a:fld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A1EBD8D-797F-B943-AFCE-F46507FF99F4}"/>
              </a:ext>
            </a:extLst>
          </p:cNvPr>
          <p:cNvCxnSpPr>
            <a:cxnSpLocks/>
          </p:cNvCxnSpPr>
          <p:nvPr userDrawn="1"/>
        </p:nvCxnSpPr>
        <p:spPr>
          <a:xfrm>
            <a:off x="495300" y="1086221"/>
            <a:ext cx="11201400" cy="1588"/>
          </a:xfrm>
          <a:prstGeom prst="line">
            <a:avLst/>
          </a:prstGeom>
          <a:ln w="12700" cap="flat" cmpd="sng" algn="ctr">
            <a:solidFill>
              <a:srgbClr val="C8C8C8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1571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8904" y="1626850"/>
            <a:ext cx="7560733" cy="4525963"/>
          </a:xfrm>
        </p:spPr>
        <p:txBody>
          <a:bodyPr>
            <a:normAutofit/>
          </a:bodyPr>
          <a:lstStyle>
            <a:lvl1pPr>
              <a:defRPr sz="1200" b="1">
                <a:solidFill>
                  <a:srgbClr val="4D4F53"/>
                </a:solidFill>
              </a:defRPr>
            </a:lvl1pPr>
            <a:lvl2pPr>
              <a:defRPr sz="1200">
                <a:solidFill>
                  <a:srgbClr val="4D4F53"/>
                </a:solidFill>
              </a:defRPr>
            </a:lvl2pPr>
            <a:lvl3pPr>
              <a:defRPr sz="1200">
                <a:solidFill>
                  <a:srgbClr val="4D4F53"/>
                </a:solidFill>
              </a:defRPr>
            </a:lvl3pPr>
            <a:lvl4pPr>
              <a:defRPr sz="1200">
                <a:solidFill>
                  <a:srgbClr val="4D4F53"/>
                </a:solidFill>
              </a:defRPr>
            </a:lvl4pPr>
            <a:lvl5pPr>
              <a:defRPr sz="1200">
                <a:solidFill>
                  <a:srgbClr val="4D4F5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14854" y="1679513"/>
            <a:ext cx="2493433" cy="4314825"/>
          </a:xfrm>
          <a:noFill/>
        </p:spPr>
        <p:txBody>
          <a:bodyPr>
            <a:noAutofit/>
          </a:bodyPr>
          <a:lstStyle>
            <a:lvl1pPr marL="0" indent="0" algn="l">
              <a:buFontTx/>
              <a:buNone/>
              <a:defRPr sz="1200" i="1" baseline="0">
                <a:solidFill>
                  <a:schemeClr val="accent2"/>
                </a:solidFill>
              </a:defRPr>
            </a:lvl1pPr>
            <a:lvl2pPr>
              <a:defRPr sz="1000" i="1"/>
            </a:lvl2pPr>
            <a:lvl3pPr>
              <a:defRPr sz="1000" i="1"/>
            </a:lvl3pPr>
            <a:lvl4pPr>
              <a:defRPr sz="1000" i="1"/>
            </a:lvl4pPr>
            <a:lvl5pPr>
              <a:defRPr sz="1000" i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914400" y="561752"/>
            <a:ext cx="10363200" cy="524533"/>
          </a:xfrm>
        </p:spPr>
        <p:txBody>
          <a:bodyPr>
            <a:normAutofit/>
          </a:bodyPr>
          <a:lstStyle>
            <a:lvl1pPr algn="ctr" defTabSz="452775" rtl="0" eaLnBrk="0" fontAlgn="base" hangingPunct="0">
              <a:spcBef>
                <a:spcPct val="0"/>
              </a:spcBef>
              <a:spcAft>
                <a:spcPct val="0"/>
              </a:spcAft>
              <a:defRPr lang="en-US" sz="1600" b="1" kern="1200" cap="all" dirty="0">
                <a:solidFill>
                  <a:schemeClr val="accent1"/>
                </a:solidFill>
                <a:latin typeface="Arial"/>
                <a:ea typeface="MS PGothic" pitchFamily="34" charset="-128"/>
                <a:cs typeface="Arial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13A66A17-2DB8-1645-A8D7-1A73FB7D150F}" type="slidenum">
              <a:rPr lang="en-US"/>
              <a:pPr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F0E08B8-17D1-C84C-B456-65213033E166}"/>
              </a:ext>
            </a:extLst>
          </p:cNvPr>
          <p:cNvCxnSpPr>
            <a:cxnSpLocks/>
          </p:cNvCxnSpPr>
          <p:nvPr userDrawn="1"/>
        </p:nvCxnSpPr>
        <p:spPr>
          <a:xfrm>
            <a:off x="495300" y="1086221"/>
            <a:ext cx="11201400" cy="1588"/>
          </a:xfrm>
          <a:prstGeom prst="line">
            <a:avLst/>
          </a:prstGeom>
          <a:ln w="12700" cap="flat" cmpd="sng" algn="ctr">
            <a:solidFill>
              <a:srgbClr val="C8C8C8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87C428AB-DCC8-134C-8C5D-DFF684A259F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845234" y="6458826"/>
            <a:ext cx="2501537" cy="28238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 b="1" baseline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b="1"/>
              <a:t>INTERNAL USE ONLY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902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617899" y="1661469"/>
            <a:ext cx="10968124" cy="422697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1400"/>
              </a:spcAft>
              <a:buFontTx/>
              <a:buNone/>
              <a:defRPr sz="1400" b="1" baseline="0">
                <a:solidFill>
                  <a:schemeClr val="accent1"/>
                </a:solidFill>
              </a:defRPr>
            </a:lvl1pPr>
            <a:lvl2pPr marL="0" indent="4763">
              <a:spcBef>
                <a:spcPts val="0"/>
              </a:spcBef>
              <a:buSzPct val="40000"/>
              <a:buFontTx/>
              <a:buNone/>
              <a:defRPr sz="1600"/>
            </a:lvl2pPr>
            <a:lvl3pPr marL="569884" indent="-176205">
              <a:spcBef>
                <a:spcPts val="0"/>
              </a:spcBef>
              <a:buSzPct val="40000"/>
              <a:buFont typeface="Wingdings" charset="2"/>
              <a:buChar char="§"/>
              <a:defRPr sz="1600"/>
            </a:lvl3pPr>
            <a:lvl4pPr marL="968326" indent="-168266">
              <a:spcBef>
                <a:spcPts val="0"/>
              </a:spcBef>
              <a:buSzPct val="65000"/>
              <a:defRPr sz="1600"/>
            </a:lvl4pPr>
            <a:lvl5pPr marL="1368356" indent="-166680">
              <a:spcBef>
                <a:spcPts val="0"/>
              </a:spcBef>
              <a:buSzPct val="65000"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6464832" y="5175857"/>
            <a:ext cx="4047568" cy="652417"/>
          </a:xfrm>
          <a:noFill/>
        </p:spPr>
        <p:txBody>
          <a:bodyPr>
            <a:noAutofit/>
          </a:bodyPr>
          <a:lstStyle>
            <a:lvl1pPr marL="0" indent="0" algn="l">
              <a:buFontTx/>
              <a:buNone/>
              <a:defRPr sz="1200" i="1" baseline="0">
                <a:solidFill>
                  <a:srgbClr val="5F8FB4"/>
                </a:solidFill>
              </a:defRPr>
            </a:lvl1pPr>
            <a:lvl2pPr>
              <a:defRPr sz="1000" i="1"/>
            </a:lvl2pPr>
            <a:lvl3pPr>
              <a:defRPr sz="1000" i="1"/>
            </a:lvl3pPr>
            <a:lvl4pPr>
              <a:defRPr sz="1000" i="1"/>
            </a:lvl4pPr>
            <a:lvl5pPr>
              <a:defRPr sz="1000" i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58461" y="5175857"/>
            <a:ext cx="4047568" cy="652417"/>
          </a:xfrm>
          <a:noFill/>
        </p:spPr>
        <p:txBody>
          <a:bodyPr>
            <a:noAutofit/>
          </a:bodyPr>
          <a:lstStyle>
            <a:lvl1pPr marL="0" indent="0" algn="l">
              <a:buFontTx/>
              <a:buNone/>
              <a:defRPr sz="1200" i="1" baseline="0">
                <a:solidFill>
                  <a:srgbClr val="5F8FB4"/>
                </a:solidFill>
              </a:defRPr>
            </a:lvl1pPr>
            <a:lvl2pPr>
              <a:defRPr sz="1000" i="1"/>
            </a:lvl2pPr>
            <a:lvl3pPr>
              <a:defRPr sz="1000" i="1"/>
            </a:lvl3pPr>
            <a:lvl4pPr>
              <a:defRPr sz="1000" i="1"/>
            </a:lvl4pPr>
            <a:lvl5pPr>
              <a:defRPr sz="1000" i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7"/>
          </p:nvPr>
        </p:nvSpPr>
        <p:spPr>
          <a:xfrm>
            <a:off x="617899" y="2084165"/>
            <a:ext cx="10972800" cy="3085540"/>
          </a:xfrm>
        </p:spPr>
        <p:txBody>
          <a:bodyPr>
            <a:normAutofit/>
          </a:bodyPr>
          <a:lstStyle>
            <a:lvl1pPr>
              <a:defRPr sz="1200">
                <a:solidFill>
                  <a:srgbClr val="4D4F53"/>
                </a:solidFill>
              </a:defRPr>
            </a:lvl1pPr>
            <a:lvl2pPr>
              <a:defRPr sz="1200">
                <a:solidFill>
                  <a:srgbClr val="4D4F53"/>
                </a:solidFill>
              </a:defRPr>
            </a:lvl2pPr>
            <a:lvl3pPr>
              <a:defRPr sz="1200">
                <a:solidFill>
                  <a:srgbClr val="4D4F53"/>
                </a:solidFill>
              </a:defRPr>
            </a:lvl3pPr>
            <a:lvl4pPr>
              <a:buFont typeface="Lucida Grande"/>
              <a:buChar char="-"/>
              <a:defRPr sz="1200">
                <a:solidFill>
                  <a:srgbClr val="4D4F53"/>
                </a:solidFill>
              </a:defRPr>
            </a:lvl4pPr>
            <a:lvl5pPr>
              <a:buFont typeface="Lucida Grande"/>
              <a:buChar char="-"/>
              <a:defRPr sz="1200">
                <a:solidFill>
                  <a:srgbClr val="4D4F5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914400" y="561752"/>
            <a:ext cx="10363200" cy="524533"/>
          </a:xfrm>
        </p:spPr>
        <p:txBody>
          <a:bodyPr/>
          <a:lstStyle>
            <a:lvl1pPr algn="ctr">
              <a:defRPr sz="1600" b="1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946997A3-C39F-6348-B0B4-EF5F517936F5}" type="slidenum">
              <a:rPr lang="en-US"/>
              <a:pPr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28FDC27-2E79-1F48-8A4C-43C4ED7D06D6}"/>
              </a:ext>
            </a:extLst>
          </p:cNvPr>
          <p:cNvCxnSpPr>
            <a:cxnSpLocks/>
          </p:cNvCxnSpPr>
          <p:nvPr userDrawn="1"/>
        </p:nvCxnSpPr>
        <p:spPr>
          <a:xfrm>
            <a:off x="495300" y="1086221"/>
            <a:ext cx="11201400" cy="1588"/>
          </a:xfrm>
          <a:prstGeom prst="line">
            <a:avLst/>
          </a:prstGeom>
          <a:ln w="12700" cap="flat" cmpd="sng" algn="ctr">
            <a:solidFill>
              <a:srgbClr val="C8C8C8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87C428AB-DCC8-134C-8C5D-DFF684A259F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845234" y="6458826"/>
            <a:ext cx="2501537" cy="28238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 b="1" baseline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b="1"/>
              <a:t>INTERNAL USE ONLY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135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2" y="6356356"/>
            <a:ext cx="305257" cy="36512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800">
                <a:solidFill>
                  <a:srgbClr val="4D4F53"/>
                </a:solidFill>
                <a:cs typeface="Arial" charset="0"/>
              </a:defRPr>
            </a:lvl1pPr>
          </a:lstStyle>
          <a:p>
            <a:fld id="{1845CE0B-5226-0B43-A52B-1FD6150C1B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609600" y="2297113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3889375"/>
            <a:ext cx="10972800" cy="221773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28" name="Straight Connector 27"/>
          <p:cNvCxnSpPr/>
          <p:nvPr userDrawn="1"/>
        </p:nvCxnSpPr>
        <p:spPr>
          <a:xfrm>
            <a:off x="495300" y="558800"/>
            <a:ext cx="11201400" cy="1588"/>
          </a:xfrm>
          <a:prstGeom prst="line">
            <a:avLst/>
          </a:prstGeom>
          <a:ln w="12700" cap="flat" cmpd="sng" algn="ctr">
            <a:solidFill>
              <a:srgbClr val="C8C8C8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 userDrawn="1"/>
        </p:nvSpPr>
        <p:spPr>
          <a:xfrm>
            <a:off x="4433855" y="6391275"/>
            <a:ext cx="52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800"/>
          </a:p>
        </p:txBody>
      </p:sp>
      <p:sp>
        <p:nvSpPr>
          <p:cNvPr id="3" name="TextBox 2"/>
          <p:cNvSpPr txBox="1"/>
          <p:nvPr userDrawn="1"/>
        </p:nvSpPr>
        <p:spPr>
          <a:xfrm>
            <a:off x="4183876" y="6356352"/>
            <a:ext cx="1328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8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E0C2527-E3AD-4498-B3D3-59AE168F8FE3}"/>
              </a:ext>
            </a:extLst>
          </p:cNvPr>
          <p:cNvPicPr>
            <a:picLocks noChangeAspect="1"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9903058" y="6481660"/>
            <a:ext cx="1793642" cy="188561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01A1E4A-F123-472D-92BC-EC918A82BBCF}"/>
              </a:ext>
            </a:extLst>
          </p:cNvPr>
          <p:cNvCxnSpPr/>
          <p:nvPr userDrawn="1"/>
        </p:nvCxnSpPr>
        <p:spPr>
          <a:xfrm>
            <a:off x="495300" y="6292723"/>
            <a:ext cx="11201400" cy="1588"/>
          </a:xfrm>
          <a:prstGeom prst="line">
            <a:avLst/>
          </a:prstGeom>
          <a:ln w="12700" cap="flat" cmpd="sng" algn="ctr">
            <a:solidFill>
              <a:srgbClr val="C8C8C8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3051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hf hdr="0" ftr="0" dt="0"/>
  <p:txStyles>
    <p:titleStyle>
      <a:lvl1pPr algn="ctr" defTabSz="452775" rtl="0" eaLnBrk="0" fontAlgn="base" hangingPunct="0">
        <a:spcBef>
          <a:spcPct val="0"/>
        </a:spcBef>
        <a:spcAft>
          <a:spcPct val="0"/>
        </a:spcAft>
        <a:defRPr sz="2000" b="1" kern="1200" cap="all">
          <a:solidFill>
            <a:schemeClr val="tx1"/>
          </a:solidFill>
          <a:latin typeface="Arial"/>
          <a:ea typeface="MS PGothic" pitchFamily="34" charset="-128"/>
          <a:cs typeface="Arial"/>
        </a:defRPr>
      </a:lvl1pPr>
      <a:lvl2pPr algn="ctr" defTabSz="452775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MS PGothic" pitchFamily="34" charset="-128"/>
          <a:cs typeface="Arial" pitchFamily="34" charset="0"/>
        </a:defRPr>
      </a:lvl2pPr>
      <a:lvl3pPr algn="ctr" defTabSz="452775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MS PGothic" pitchFamily="34" charset="-128"/>
          <a:cs typeface="Arial" pitchFamily="34" charset="0"/>
        </a:defRPr>
      </a:lvl3pPr>
      <a:lvl4pPr algn="ctr" defTabSz="452775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MS PGothic" pitchFamily="34" charset="-128"/>
          <a:cs typeface="Arial" pitchFamily="34" charset="0"/>
        </a:defRPr>
      </a:lvl4pPr>
      <a:lvl5pPr algn="ctr" defTabSz="452775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MS PGothic" pitchFamily="34" charset="-128"/>
          <a:cs typeface="Arial" pitchFamily="34" charset="0"/>
        </a:defRPr>
      </a:lvl5pPr>
      <a:lvl6pPr marL="452775" algn="ctr" defTabSz="452775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" charset="0"/>
          <a:ea typeface="ＭＳ Ｐゴシック" charset="-128"/>
        </a:defRPr>
      </a:lvl6pPr>
      <a:lvl7pPr marL="905549" algn="ctr" defTabSz="452775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" charset="0"/>
          <a:ea typeface="ＭＳ Ｐゴシック" charset="-128"/>
        </a:defRPr>
      </a:lvl7pPr>
      <a:lvl8pPr marL="1358325" algn="ctr" defTabSz="452775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" charset="0"/>
          <a:ea typeface="ＭＳ Ｐゴシック" charset="-128"/>
        </a:defRPr>
      </a:lvl8pPr>
      <a:lvl9pPr marL="1811100" algn="ctr" defTabSz="452775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" charset="0"/>
          <a:ea typeface="ＭＳ Ｐゴシック" charset="-128"/>
        </a:defRPr>
      </a:lvl9pPr>
    </p:titleStyle>
    <p:bodyStyle>
      <a:lvl1pPr marL="116337" indent="-116337" algn="l" defTabSz="452775" rtl="0" eaLnBrk="0" fontAlgn="base" hangingPunct="0">
        <a:spcBef>
          <a:spcPct val="20000"/>
        </a:spcBef>
        <a:spcAft>
          <a:spcPct val="0"/>
        </a:spcAft>
        <a:buSzPct val="40000"/>
        <a:buFont typeface="Wingdings" pitchFamily="2" charset="2"/>
        <a:buChar char="§"/>
        <a:defRPr sz="1200" kern="1200">
          <a:solidFill>
            <a:srgbClr val="4D4F53"/>
          </a:solidFill>
          <a:latin typeface="Arial"/>
          <a:ea typeface="MS PGothic" pitchFamily="34" charset="-128"/>
          <a:cs typeface="Arial"/>
        </a:defRPr>
      </a:lvl1pPr>
      <a:lvl2pPr marL="449631" indent="-106905" algn="l" defTabSz="452775" rtl="0" eaLnBrk="0" fontAlgn="base" hangingPunct="0">
        <a:spcBef>
          <a:spcPct val="20000"/>
        </a:spcBef>
        <a:spcAft>
          <a:spcPct val="0"/>
        </a:spcAft>
        <a:buSzPct val="65000"/>
        <a:buFont typeface="Lucida Grande" pitchFamily="80" charset="0"/>
        <a:buChar char="-"/>
        <a:defRPr sz="1200" kern="1200">
          <a:solidFill>
            <a:srgbClr val="4D4F53"/>
          </a:solidFill>
          <a:latin typeface="Arial"/>
          <a:ea typeface="MS PGothic" pitchFamily="34" charset="-128"/>
          <a:cs typeface="Arial"/>
        </a:defRPr>
      </a:lvl2pPr>
      <a:lvl3pPr marL="853671" indent="-125772" algn="l" defTabSz="452775" rtl="0" eaLnBrk="0" fontAlgn="base" hangingPunct="0">
        <a:spcBef>
          <a:spcPct val="20000"/>
        </a:spcBef>
        <a:spcAft>
          <a:spcPct val="0"/>
        </a:spcAft>
        <a:buSzPct val="65000"/>
        <a:buFont typeface="Lucida Grande" pitchFamily="80" charset="0"/>
        <a:buChar char="-"/>
        <a:defRPr sz="1200" kern="1200">
          <a:solidFill>
            <a:srgbClr val="4D4F53"/>
          </a:solidFill>
          <a:latin typeface="Arial"/>
          <a:ea typeface="MS PGothic" pitchFamily="34" charset="-128"/>
          <a:cs typeface="Arial"/>
        </a:defRPr>
      </a:lvl3pPr>
      <a:lvl4pPr marL="1303302" indent="-114766" algn="l" defTabSz="452775" rtl="0" eaLnBrk="0" fontAlgn="base" hangingPunct="0">
        <a:spcBef>
          <a:spcPct val="20000"/>
        </a:spcBef>
        <a:spcAft>
          <a:spcPct val="0"/>
        </a:spcAft>
        <a:buSzPct val="65000"/>
        <a:buFont typeface="Lucida Grande" pitchFamily="80" charset="0"/>
        <a:buChar char="-"/>
        <a:defRPr sz="1200" kern="1200">
          <a:solidFill>
            <a:srgbClr val="4D4F53"/>
          </a:solidFill>
          <a:latin typeface="Arial"/>
          <a:ea typeface="MS PGothic" pitchFamily="34" charset="-128"/>
          <a:cs typeface="Arial"/>
        </a:defRPr>
      </a:lvl4pPr>
      <a:lvl5pPr marL="1697906" indent="-111623" algn="l" defTabSz="452775" rtl="0" eaLnBrk="0" fontAlgn="base" hangingPunct="0">
        <a:spcBef>
          <a:spcPct val="20000"/>
        </a:spcBef>
        <a:spcAft>
          <a:spcPct val="0"/>
        </a:spcAft>
        <a:buSzPct val="65000"/>
        <a:buFont typeface="Lucida Grande" pitchFamily="80" charset="0"/>
        <a:buChar char="-"/>
        <a:defRPr sz="1200" kern="1200">
          <a:solidFill>
            <a:srgbClr val="4D4F53"/>
          </a:solidFill>
          <a:latin typeface="Arial"/>
          <a:ea typeface="MS PGothic" pitchFamily="34" charset="-128"/>
          <a:cs typeface="Arial"/>
        </a:defRPr>
      </a:lvl5pPr>
      <a:lvl6pPr marL="2490262" indent="-226388" algn="l" defTabSz="45277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43036" indent="-226388" algn="l" defTabSz="45277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95811" indent="-226388" algn="l" defTabSz="45277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48586" indent="-226388" algn="l" defTabSz="45277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27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2775" algn="l" defTabSz="4527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5549" algn="l" defTabSz="4527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58325" algn="l" defTabSz="4527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1100" algn="l" defTabSz="4527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3874" algn="l" defTabSz="4527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16649" algn="l" defTabSz="4527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69423" algn="l" defTabSz="4527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22197" algn="l" defTabSz="4527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624285" y="2490000"/>
            <a:ext cx="10943429" cy="861774"/>
          </a:xfrm>
          <a:prstGeom prst="rect">
            <a:avLst/>
          </a:prstGeom>
        </p:spPr>
        <p:txBody>
          <a:bodyPr vert="horz" wrap="square" lIns="121920" tIns="60960" rIns="121920" bIns="60960" rtlCol="0" anchor="b" anchorCtr="0">
            <a:spAutoFit/>
          </a:bodyPr>
          <a:lstStyle>
            <a:lvl1pPr algn="ctr" defTabSz="257175" rtl="0" eaLnBrk="1" fontAlgn="base" hangingPunct="1">
              <a:spcBef>
                <a:spcPct val="0"/>
              </a:spcBef>
              <a:spcAft>
                <a:spcPct val="0"/>
              </a:spcAft>
              <a:defRPr sz="3600" b="0" kern="1200" cap="none" baseline="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1pPr>
            <a:lvl2pPr algn="ctr" defTabSz="257175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chemeClr val="tx1"/>
                </a:solidFill>
                <a:latin typeface="Arial" charset="0"/>
                <a:ea typeface="ＭＳ Ｐゴシック" charset="-128"/>
                <a:cs typeface="Arial" pitchFamily="34" charset="0"/>
              </a:defRPr>
            </a:lvl2pPr>
            <a:lvl3pPr algn="ctr" defTabSz="257175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chemeClr val="tx1"/>
                </a:solidFill>
                <a:latin typeface="Arial" charset="0"/>
                <a:ea typeface="ＭＳ Ｐゴシック" charset="-128"/>
                <a:cs typeface="Arial" pitchFamily="34" charset="0"/>
              </a:defRPr>
            </a:lvl3pPr>
            <a:lvl4pPr algn="ctr" defTabSz="257175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chemeClr val="tx1"/>
                </a:solidFill>
                <a:latin typeface="Arial" charset="0"/>
                <a:ea typeface="ＭＳ Ｐゴシック" charset="-128"/>
                <a:cs typeface="Arial" pitchFamily="34" charset="0"/>
              </a:defRPr>
            </a:lvl4pPr>
            <a:lvl5pPr algn="ctr" defTabSz="257175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chemeClr val="tx1"/>
                </a:solidFill>
                <a:latin typeface="Arial" charset="0"/>
                <a:ea typeface="ＭＳ Ｐゴシック" charset="-128"/>
                <a:cs typeface="Arial" pitchFamily="34" charset="0"/>
              </a:defRPr>
            </a:lvl5pPr>
            <a:lvl6pPr marL="257175" algn="ctr" defTabSz="257175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514350" algn="ctr" defTabSz="257175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771525" algn="ctr" defTabSz="257175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028700" algn="ctr" defTabSz="257175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257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305E"/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Arial"/>
              </a:rPr>
              <a:t>US </a:t>
            </a: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rgbClr val="00305E"/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Arial"/>
              </a:rPr>
              <a:t>Economic Outlook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00305E"/>
              </a:solidFill>
              <a:effectLst/>
              <a:uLnTx/>
              <a:uFillTx/>
              <a:latin typeface="Source Sans Pro" panose="020B0503030403020204" pitchFamily="34" charset="0"/>
              <a:ea typeface="Source Sans Pro" panose="020B0503030403020204" pitchFamily="34" charset="0"/>
              <a:cs typeface="Arial"/>
            </a:endParaRPr>
          </a:p>
        </p:txBody>
      </p:sp>
      <p:sp>
        <p:nvSpPr>
          <p:cNvPr id="4" name="Text Placeholder 14"/>
          <p:cNvSpPr txBox="1">
            <a:spLocks/>
          </p:cNvSpPr>
          <p:nvPr/>
        </p:nvSpPr>
        <p:spPr>
          <a:xfrm>
            <a:off x="3604452" y="3717095"/>
            <a:ext cx="5016844" cy="183683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116340" indent="-116340" algn="l" defTabSz="452787" rtl="0" eaLnBrk="0" fontAlgn="base" hangingPunct="0">
              <a:spcBef>
                <a:spcPct val="20000"/>
              </a:spcBef>
              <a:spcAft>
                <a:spcPct val="0"/>
              </a:spcAft>
              <a:buSzPct val="40000"/>
              <a:buFont typeface="Wingdings" pitchFamily="2" charset="2"/>
              <a:buChar char="§"/>
              <a:defRPr sz="1200" kern="1200">
                <a:solidFill>
                  <a:srgbClr val="4D4F53"/>
                </a:solidFill>
                <a:latin typeface="Arial"/>
                <a:ea typeface="MS PGothic" pitchFamily="34" charset="-128"/>
                <a:cs typeface="Arial"/>
              </a:defRPr>
            </a:lvl1pPr>
            <a:lvl2pPr marL="449642" indent="-106908" algn="l" defTabSz="452787" rtl="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Font typeface="Lucida Grande" pitchFamily="80" charset="0"/>
              <a:buChar char="-"/>
              <a:defRPr sz="1200" kern="1200">
                <a:solidFill>
                  <a:srgbClr val="4D4F53"/>
                </a:solidFill>
                <a:latin typeface="Arial"/>
                <a:ea typeface="MS PGothic" pitchFamily="34" charset="-128"/>
                <a:cs typeface="Arial"/>
              </a:defRPr>
            </a:lvl2pPr>
            <a:lvl3pPr marL="853692" indent="-125774" algn="l" defTabSz="452787" rtl="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Font typeface="Lucida Grande" pitchFamily="80" charset="0"/>
              <a:buChar char="-"/>
              <a:defRPr sz="1200" kern="1200">
                <a:solidFill>
                  <a:srgbClr val="4D4F53"/>
                </a:solidFill>
                <a:latin typeface="Arial"/>
                <a:ea typeface="MS PGothic" pitchFamily="34" charset="-128"/>
                <a:cs typeface="Arial"/>
              </a:defRPr>
            </a:lvl3pPr>
            <a:lvl4pPr marL="1303334" indent="-114769" algn="l" defTabSz="452787" rtl="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Font typeface="Lucida Grande" pitchFamily="80" charset="0"/>
              <a:buChar char="-"/>
              <a:defRPr sz="1200" kern="1200">
                <a:solidFill>
                  <a:srgbClr val="4D4F53"/>
                </a:solidFill>
                <a:latin typeface="Arial"/>
                <a:ea typeface="MS PGothic" pitchFamily="34" charset="-128"/>
                <a:cs typeface="Arial"/>
              </a:defRPr>
            </a:lvl4pPr>
            <a:lvl5pPr marL="1697948" indent="-111625" algn="l" defTabSz="452787" rtl="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Font typeface="Lucida Grande" pitchFamily="80" charset="0"/>
              <a:buChar char="-"/>
              <a:defRPr sz="1200" kern="1200">
                <a:solidFill>
                  <a:srgbClr val="4D4F53"/>
                </a:solidFill>
                <a:latin typeface="Arial"/>
                <a:ea typeface="MS PGothic" pitchFamily="34" charset="-128"/>
                <a:cs typeface="Arial"/>
              </a:defRPr>
            </a:lvl5pPr>
            <a:lvl6pPr marL="2490324" indent="-226393" algn="l" defTabSz="452787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43109" indent="-226393" algn="l" defTabSz="452787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95896" indent="-226393" algn="l" defTabSz="452787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48682" indent="-226393" algn="l" defTabSz="452787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2787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40000"/>
              <a:buFont typeface="Wingdings" pitchFamily="2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Arial"/>
              </a:rPr>
              <a:t>Eugenio J. Alemán, PhD</a:t>
            </a:r>
          </a:p>
          <a:p>
            <a:pPr marL="0" marR="0" lvl="0" indent="0" algn="ctr" defTabSz="452787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40000"/>
              <a:buFont typeface="Wingding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Arial"/>
              </a:rPr>
              <a:t>Chief Economist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9E34B7E-7BFA-464E-875F-1B1466B8CDF8}"/>
              </a:ext>
            </a:extLst>
          </p:cNvPr>
          <p:cNvSpPr txBox="1">
            <a:spLocks/>
          </p:cNvSpPr>
          <p:nvPr/>
        </p:nvSpPr>
        <p:spPr>
          <a:xfrm>
            <a:off x="4065373" y="2839113"/>
            <a:ext cx="4061255" cy="175596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 defTabSz="452798" rtl="0" eaLnBrk="0" fontAlgn="base" hangingPunct="0">
              <a:spcBef>
                <a:spcPct val="0"/>
              </a:spcBef>
              <a:spcAft>
                <a:spcPct val="0"/>
              </a:spcAft>
              <a:defRPr sz="2000" b="1" kern="1200" cap="all">
                <a:solidFill>
                  <a:schemeClr val="accent1"/>
                </a:solidFill>
                <a:latin typeface="Arial"/>
                <a:ea typeface="MS PGothic" pitchFamily="34" charset="-128"/>
                <a:cs typeface="Arial"/>
              </a:defRPr>
            </a:lvl1pPr>
            <a:lvl2pPr algn="ctr" defTabSz="452798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2pPr>
            <a:lvl3pPr algn="ctr" defTabSz="452798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3pPr>
            <a:lvl4pPr algn="ctr" defTabSz="452798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4pPr>
            <a:lvl5pPr algn="ctr" defTabSz="452798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5pPr>
            <a:lvl6pPr marL="452798" algn="ctr" defTabSz="452798" rtl="0" eaLnBrk="1" fontAlgn="base" hangingPunct="1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05595" algn="ctr" defTabSz="452798" rtl="0" eaLnBrk="1" fontAlgn="base" hangingPunct="1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58393" algn="ctr" defTabSz="452798" rtl="0" eaLnBrk="1" fontAlgn="base" hangingPunct="1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11190" algn="ctr" defTabSz="452798" rtl="0" eaLnBrk="1" fontAlgn="base" hangingPunct="1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452798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9EA7B0"/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Arial"/>
              </a:rPr>
              <a:t>November 16,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9EA7B0"/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Arial"/>
              </a:rPr>
              <a:t>2022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5489B6"/>
              </a:solidFill>
              <a:effectLst/>
              <a:uLnTx/>
              <a:uFillTx/>
              <a:latin typeface="Source Sans Pro" panose="020B0503030403020204" pitchFamily="34" charset="0"/>
              <a:ea typeface="Source Sans Pro" panose="020B050303040302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153530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6E3C5D8F-48DD-4447-B91F-373E9999DF8A}"/>
              </a:ext>
            </a:extLst>
          </p:cNvPr>
          <p:cNvGraphicFramePr>
            <a:graphicFrameLocks/>
          </p:cNvGraphicFramePr>
          <p:nvPr/>
        </p:nvGraphicFramePr>
        <p:xfrm>
          <a:off x="6291072" y="1975104"/>
          <a:ext cx="5618527" cy="42095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0789A4EC-5A52-2140-80F8-C00083283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031" y="561749"/>
            <a:ext cx="11206356" cy="528627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rgbClr val="00206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employment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734186" y="1356639"/>
            <a:ext cx="2981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04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5489B6"/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Jobs Created in 2022 vs. Average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F918D3D-1B7C-4C13-A9CA-27A0C11729EE}"/>
              </a:ext>
            </a:extLst>
          </p:cNvPr>
          <p:cNvCxnSpPr/>
          <p:nvPr/>
        </p:nvCxnSpPr>
        <p:spPr>
          <a:xfrm flipV="1">
            <a:off x="10187274" y="2067791"/>
            <a:ext cx="0" cy="3325090"/>
          </a:xfrm>
          <a:prstGeom prst="line">
            <a:avLst/>
          </a:prstGeom>
          <a:ln w="19050" cap="flat" cmpd="sng" algn="ctr">
            <a:solidFill>
              <a:schemeClr val="accent3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EEDA5C77-A620-45B1-91AA-1F8F11427812}"/>
              </a:ext>
            </a:extLst>
          </p:cNvPr>
          <p:cNvSpPr txBox="1"/>
          <p:nvPr/>
        </p:nvSpPr>
        <p:spPr>
          <a:xfrm>
            <a:off x="10187274" y="2152622"/>
            <a:ext cx="1143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3E5C3">
                    <a:lumMod val="50000"/>
                  </a:srgbClr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rPr>
              <a:t>Recession Starts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5F46B75-C4B8-4591-8CA8-7B7AE1B03371}"/>
              </a:ext>
            </a:extLst>
          </p:cNvPr>
          <p:cNvSpPr txBox="1"/>
          <p:nvPr/>
        </p:nvSpPr>
        <p:spPr>
          <a:xfrm>
            <a:off x="7712822" y="1359889"/>
            <a:ext cx="32734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04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5489B6"/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Non-Farm Employment and Recessions</a:t>
            </a:r>
          </a:p>
          <a:p>
            <a:pPr marL="0" marR="0" lvl="0" indent="0" algn="ctr" defTabSz="904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>
                <a:ln>
                  <a:noFill/>
                </a:ln>
                <a:solidFill>
                  <a:srgbClr val="5489B6"/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(3-month moving average)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B136CDA5-6531-4B70-A392-C7CDD3F488F0}"/>
              </a:ext>
            </a:extLst>
          </p:cNvPr>
          <p:cNvGraphicFramePr>
            <a:graphicFrameLocks/>
          </p:cNvGraphicFramePr>
          <p:nvPr/>
        </p:nvGraphicFramePr>
        <p:xfrm>
          <a:off x="282401" y="1849098"/>
          <a:ext cx="5887579" cy="4335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8858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789A4EC-5A52-2140-80F8-C00083283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031" y="561749"/>
            <a:ext cx="11206356" cy="528627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rgbClr val="00206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Us nonfarm employment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05393" y="1199649"/>
            <a:ext cx="2981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04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5489B6"/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Nonfarm Employment Change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3722D331-3BB1-49B7-BDDC-A25EA9F8B95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1614" y="1507425"/>
          <a:ext cx="11206356" cy="46994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tiveGraph" r:id="rId3" imgW="11102517" imgH="4655907" progId="FDSCHART.FDSChartCtrlUnicode.1">
                  <p:embed/>
                </p:oleObj>
              </mc:Choice>
              <mc:Fallback>
                <p:oleObj name="ActiveGraph" r:id="rId3" imgW="11102517" imgH="4655907" progId="FDSCHART.FDSChartCtrlUnicode.1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3722D331-3BB1-49B7-BDDC-A25EA9F8B95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1614" y="1507425"/>
                        <a:ext cx="11206356" cy="46994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5438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789A4EC-5A52-2140-80F8-C00083283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031" y="561749"/>
            <a:ext cx="11206356" cy="528627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rgbClr val="00206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Unemployment rate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525514" y="1231254"/>
            <a:ext cx="3421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04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5489B6"/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Unemployment Rate and Jobless Claims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4382BFBD-E8FB-41FD-BE79-5D112D953D1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1614" y="1539031"/>
          <a:ext cx="11206356" cy="45982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tiveGraph" r:id="rId3" imgW="11201613" imgH="4594931" progId="FDSCHART.FDSChartCtrlUnicode.1">
                  <p:embed/>
                </p:oleObj>
              </mc:Choice>
              <mc:Fallback>
                <p:oleObj name="ActiveGraph" r:id="rId3" imgW="11201613" imgH="4594931" progId="FDSCHART.FDSChartCtrlUnicode.1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4382BFBD-E8FB-41FD-BE79-5D112D953D1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1614" y="1539031"/>
                        <a:ext cx="11206356" cy="45982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41127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789A4EC-5A52-2140-80F8-C00083283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031" y="561749"/>
            <a:ext cx="11206356" cy="528627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rgbClr val="00206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Labor force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385496" y="1199649"/>
            <a:ext cx="3421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04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5489B6"/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Labor Force Participation Rate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240D8A24-6023-441A-8029-C3B33F6663F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1613" y="1507426"/>
          <a:ext cx="11206355" cy="46298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tiveGraph" r:id="rId3" imgW="11102517" imgH="4579581" progId="FDSCHART.FDSChartCtrlUnicode.1">
                  <p:embed/>
                </p:oleObj>
              </mc:Choice>
              <mc:Fallback>
                <p:oleObj name="ActiveGraph" r:id="rId3" imgW="11102517" imgH="4579581" progId="FDSCHART.FDSChartCtrlUnicode.1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240D8A24-6023-441A-8029-C3B33F6663F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1613" y="1507426"/>
                        <a:ext cx="11206355" cy="46298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209084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789A4EC-5A52-2140-80F8-C00083283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031" y="561749"/>
            <a:ext cx="11206356" cy="528627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rgbClr val="00206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Fed funds, mortgage and treasury rates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973421" y="1151273"/>
            <a:ext cx="67218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04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5489B6"/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Federal Reserve Target Rate, Conventional Mortgage Rate, and Treasury Yield 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A2FED892-FAA3-4444-8260-6CC4B4A0DFC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4031" y="1397000"/>
          <a:ext cx="11206355" cy="4770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tiveGraph" r:id="rId3" imgW="11201613" imgH="4754833" progId="FDSCHART.FDSChartCtrlUnicode.1">
                  <p:embed/>
                </p:oleObj>
              </mc:Choice>
              <mc:Fallback>
                <p:oleObj name="ActiveGraph" r:id="rId3" imgW="11201613" imgH="4754833" progId="FDSCHART.FDSChartCtrlUnicode.1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A2FED892-FAA3-4444-8260-6CC4B4A0DFC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4031" y="1397000"/>
                        <a:ext cx="11206355" cy="47703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46646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789A4EC-5A52-2140-80F8-C00083283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031" y="561749"/>
            <a:ext cx="11206356" cy="528627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rgbClr val="00206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Housing market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10151" y="1202521"/>
            <a:ext cx="4483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04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5489B6"/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New and Existing Home Sales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CF361EE8-D42E-4B3C-9177-1EAD3CCF64C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1614" y="1510298"/>
          <a:ext cx="11206356" cy="46269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tiveGraph" r:id="rId3" imgW="13982675" imgH="5762557" progId="FDSCHART.FDSChartCtrlUnicode.1">
                  <p:embed/>
                </p:oleObj>
              </mc:Choice>
              <mc:Fallback>
                <p:oleObj name="ActiveGraph" r:id="rId3" imgW="13982675" imgH="5762557" progId="FDSCHART.FDSChartCtrlUnicode.1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CF361EE8-D42E-4B3C-9177-1EAD3CCF64C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1614" y="1510298"/>
                        <a:ext cx="11206356" cy="46269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282449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789A4EC-5A52-2140-80F8-C00083283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031" y="561749"/>
            <a:ext cx="11206356" cy="528627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rgbClr val="00206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Housing market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54450" y="1212170"/>
            <a:ext cx="4483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04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5489B6"/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Home Prices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B54DDF07-C9D3-467D-AF13-BB97692BC6D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4031" y="1519947"/>
          <a:ext cx="11206356" cy="46457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tiveGraph" r:id="rId3" imgW="13963714" imgH="5791336" progId="FDSCHART.FDSChartCtrlUnicode.1">
                  <p:embed/>
                </p:oleObj>
              </mc:Choice>
              <mc:Fallback>
                <p:oleObj name="ActiveGraph" r:id="rId3" imgW="13963714" imgH="5791336" progId="FDSCHART.FDSChartCtrlUnicode.1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B54DDF07-C9D3-467D-AF13-BB97692BC6D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4031" y="1519947"/>
                        <a:ext cx="11206356" cy="46457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76763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789A4EC-5A52-2140-80F8-C00083283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031" y="561749"/>
            <a:ext cx="11206356" cy="528627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rgbClr val="00206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Industrial production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54450" y="1229094"/>
            <a:ext cx="4483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04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5489B6"/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Industrial Production and Manufacturing Output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3E535503-29F7-4F27-B1AE-7491CD3DCFC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1614" y="1422400"/>
          <a:ext cx="11206356" cy="48738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tiveGraph" r:id="rId3" imgW="8915613" imgH="3878572" progId="FDSCHART.FDSChartCtrlUnicode.1">
                  <p:embed/>
                </p:oleObj>
              </mc:Choice>
              <mc:Fallback>
                <p:oleObj name="ActiveGraph" r:id="rId3" imgW="8915613" imgH="3878572" progId="FDSCHART.FDSChartCtrlUnicode.1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3E535503-29F7-4F27-B1AE-7491CD3DCFC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1614" y="1422400"/>
                        <a:ext cx="11206356" cy="48738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50278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789A4EC-5A52-2140-80F8-C00083283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031" y="561749"/>
            <a:ext cx="11206356" cy="528627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rgbClr val="00206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Institute of supply management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54450" y="1229094"/>
            <a:ext cx="4483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04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5489B6"/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ISM Manufacturing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F5BDBD4-BD9E-4680-846C-834A54813F45}"/>
              </a:ext>
            </a:extLst>
          </p:cNvPr>
          <p:cNvCxnSpPr>
            <a:cxnSpLocks/>
          </p:cNvCxnSpPr>
          <p:nvPr/>
        </p:nvCxnSpPr>
        <p:spPr>
          <a:xfrm>
            <a:off x="810491" y="3656436"/>
            <a:ext cx="10557164" cy="0"/>
          </a:xfrm>
          <a:prstGeom prst="line">
            <a:avLst/>
          </a:prstGeom>
          <a:ln w="28575" cap="flat" cmpd="sng" algn="ctr">
            <a:solidFill>
              <a:schemeClr val="accent3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8C4DAF5-06C0-4579-AF49-C14EC9F73A6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1613" y="1477909"/>
          <a:ext cx="11206355" cy="47659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tiveGraph" r:id="rId3" imgW="11102517" imgH="4716883" progId="FDSCHART.FDSChartCtrlUnicode.1">
                  <p:embed/>
                </p:oleObj>
              </mc:Choice>
              <mc:Fallback>
                <p:oleObj name="ActiveGraph" r:id="rId3" imgW="11102517" imgH="4716883" progId="FDSCHART.FDSChartCtrlUnicode.1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F8C4DAF5-06C0-4579-AF49-C14EC9F73A6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1613" y="1477909"/>
                        <a:ext cx="11206355" cy="47659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956075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789A4EC-5A52-2140-80F8-C00083283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031" y="561749"/>
            <a:ext cx="11206356" cy="528627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rgbClr val="00206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Institute of supply management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54449" y="1238435"/>
            <a:ext cx="4483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04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5489B6"/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ISM Services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8D6F874-63F8-4412-99B3-2361D5CCAF03}"/>
              </a:ext>
            </a:extLst>
          </p:cNvPr>
          <p:cNvCxnSpPr>
            <a:cxnSpLocks/>
          </p:cNvCxnSpPr>
          <p:nvPr/>
        </p:nvCxnSpPr>
        <p:spPr>
          <a:xfrm>
            <a:off x="820882" y="3901959"/>
            <a:ext cx="10463645" cy="0"/>
          </a:xfrm>
          <a:prstGeom prst="line">
            <a:avLst/>
          </a:prstGeom>
          <a:ln w="28575" cap="flat" cmpd="sng" algn="ctr">
            <a:solidFill>
              <a:schemeClr val="accent3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9F3D0370-A794-4B8E-943D-73AB8DF2DBA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4030" y="1503160"/>
          <a:ext cx="11206355" cy="46280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tiveGraph" r:id="rId3" imgW="11117403" imgH="4594931" progId="FDSCHART.FDSChartCtrlUnicode.1">
                  <p:embed/>
                </p:oleObj>
              </mc:Choice>
              <mc:Fallback>
                <p:oleObj name="ActiveGraph" r:id="rId3" imgW="11117403" imgH="4594931" progId="FDSCHART.FDSChartCtrlUnicode.1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9F3D0370-A794-4B8E-943D-73AB8DF2DBA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4030" y="1503160"/>
                        <a:ext cx="11206355" cy="46280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72353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789A4EC-5A52-2140-80F8-C00083283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031" y="561749"/>
            <a:ext cx="11206356" cy="528627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rgbClr val="00206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inflation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961765" y="1255210"/>
            <a:ext cx="4483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04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5489B6"/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Consumer Price Index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D9308C7A-8B6E-46A6-83AC-0E32BA9FF38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1613" y="1562987"/>
          <a:ext cx="11206355" cy="4574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tiveGraph" r:id="rId3" imgW="11201613" imgH="4564230" progId="FDSCHART.FDSChartCtrlUnicode.1">
                  <p:embed/>
                </p:oleObj>
              </mc:Choice>
              <mc:Fallback>
                <p:oleObj name="ActiveGraph" r:id="rId3" imgW="11201613" imgH="4564230" progId="FDSCHART.FDSChartCtrlUnicode.1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D9308C7A-8B6E-46A6-83AC-0E32BA9FF38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1613" y="1562987"/>
                        <a:ext cx="11206355" cy="4574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5474D302-3F07-4F05-B711-A503791D509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69071" y="4664790"/>
            <a:ext cx="2301240" cy="571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B6196DB-20D1-471B-BF7F-2DFD07BD9F7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90021" y="2110941"/>
            <a:ext cx="230124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8168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789A4EC-5A52-2140-80F8-C00083283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031" y="561749"/>
            <a:ext cx="11206356" cy="528627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rgbClr val="00206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Consumer Confidence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107882" y="1134693"/>
            <a:ext cx="7848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04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5489B6"/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Consumer Confidence Index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55CA43FD-10D5-4BC2-B149-DD5B5656B5D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4031" y="1442470"/>
          <a:ext cx="11206355" cy="47297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tiveGraph" r:id="rId3" imgW="11117403" imgH="4678506" progId="FDSCHART.FDSChartCtrlUnicode.1">
                  <p:embed/>
                </p:oleObj>
              </mc:Choice>
              <mc:Fallback>
                <p:oleObj name="ActiveGraph" r:id="rId3" imgW="11117403" imgH="4678506" progId="FDSCHART.FDSChartCtrlUnicode.1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55CA43FD-10D5-4BC2-B149-DD5B5656B5D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4031" y="1442470"/>
                        <a:ext cx="11206355" cy="47297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6340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789A4EC-5A52-2140-80F8-C00083283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031" y="561749"/>
            <a:ext cx="11206356" cy="528627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rgbClr val="00206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Inflation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20DDEAE-212F-4734-94F8-77D720BB606B}"/>
              </a:ext>
            </a:extLst>
          </p:cNvPr>
          <p:cNvGraphicFramePr/>
          <p:nvPr/>
        </p:nvGraphicFramePr>
        <p:xfrm>
          <a:off x="492822" y="1090376"/>
          <a:ext cx="11206356" cy="5033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91798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923F577-F7D9-4D8F-BF8B-25512316DE4B}"/>
              </a:ext>
            </a:extLst>
          </p:cNvPr>
          <p:cNvGraphicFramePr>
            <a:graphicFrameLocks/>
          </p:cNvGraphicFramePr>
          <p:nvPr/>
        </p:nvGraphicFramePr>
        <p:xfrm>
          <a:off x="355107" y="1275127"/>
          <a:ext cx="11448966" cy="49126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0789A4EC-5A52-2140-80F8-C00083283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822" y="546240"/>
            <a:ext cx="11206356" cy="528627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rgbClr val="00206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inflation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8EE1112-8B25-4541-8F17-C8D54577FBA5}"/>
              </a:ext>
            </a:extLst>
          </p:cNvPr>
          <p:cNvSpPr/>
          <p:nvPr/>
        </p:nvSpPr>
        <p:spPr bwMode="auto">
          <a:xfrm>
            <a:off x="5330042" y="5881370"/>
            <a:ext cx="307733" cy="9622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  <a:headEnd/>
            <a:tailEnd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28600" tIns="118872" rIns="228600" bIns="118872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383C3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TextBox 1">
            <a:extLst>
              <a:ext uri="{FF2B5EF4-FFF2-40B4-BE49-F238E27FC236}">
                <a16:creationId xmlns:a16="http://schemas.microsoft.com/office/drawing/2014/main" id="{34A936FC-4FFC-47DF-80BC-ACB28AF9F296}"/>
              </a:ext>
            </a:extLst>
          </p:cNvPr>
          <p:cNvSpPr txBox="1"/>
          <p:nvPr/>
        </p:nvSpPr>
        <p:spPr>
          <a:xfrm>
            <a:off x="5590150" y="5792469"/>
            <a:ext cx="1143000" cy="2549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rPr>
              <a:t>Goods</a:t>
            </a:r>
          </a:p>
        </p:txBody>
      </p:sp>
    </p:spTree>
    <p:extLst>
      <p:ext uri="{BB962C8B-B14F-4D97-AF65-F5344CB8AC3E}">
        <p14:creationId xmlns:p14="http://schemas.microsoft.com/office/powerpoint/2010/main" val="2746742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D409B47-19F8-43E6-9E84-CA29050014F1}"/>
              </a:ext>
            </a:extLst>
          </p:cNvPr>
          <p:cNvGraphicFramePr>
            <a:graphicFrameLocks noGrp="1"/>
          </p:cNvGraphicFramePr>
          <p:nvPr/>
        </p:nvGraphicFramePr>
        <p:xfrm>
          <a:off x="332508" y="1209385"/>
          <a:ext cx="11785601" cy="4914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0789A4EC-5A52-2140-80F8-C00083283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822" y="546240"/>
            <a:ext cx="11206356" cy="528627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rgbClr val="00206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inflation</a:t>
            </a:r>
          </a:p>
        </p:txBody>
      </p:sp>
    </p:spTree>
    <p:extLst>
      <p:ext uri="{BB962C8B-B14F-4D97-AF65-F5344CB8AC3E}">
        <p14:creationId xmlns:p14="http://schemas.microsoft.com/office/powerpoint/2010/main" val="3055056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789A4EC-5A52-2140-80F8-C00083283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031" y="561749"/>
            <a:ext cx="11206356" cy="528627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rgbClr val="00206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Real gross domestic product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05393" y="1239557"/>
            <a:ext cx="2981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04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5489B6"/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US Real GDP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2AA71801-C5E1-40C7-AA37-084BE8A9BE6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4031" y="1433945"/>
          <a:ext cx="11206355" cy="4862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tiveGraph" r:id="rId3" imgW="13925486" imgH="6038714" progId="FDSCHART.FDSChartCtrlUnicode.1">
                  <p:embed/>
                </p:oleObj>
              </mc:Choice>
              <mc:Fallback>
                <p:oleObj name="ActiveGraph" r:id="rId3" imgW="13925486" imgH="6038714" progId="FDSCHART.FDSChartCtrlUnicode.1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2AA71801-C5E1-40C7-AA37-084BE8A9BE6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4031" y="1433945"/>
                        <a:ext cx="11206355" cy="48623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6724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789A4EC-5A52-2140-80F8-C00083283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031" y="561749"/>
            <a:ext cx="11206356" cy="528627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rgbClr val="00206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Personal consumption expenditures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05393" y="1239557"/>
            <a:ext cx="2981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04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5489B6"/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Personal Consumption Expenditures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204C7F6A-46E4-4720-9107-641833CDB46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1613" y="1547334"/>
          <a:ext cx="11206355" cy="45899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tiveGraph" r:id="rId3" imgW="13925486" imgH="5686323" progId="FDSCHART.FDSChartCtrlUnicode.1">
                  <p:embed/>
                </p:oleObj>
              </mc:Choice>
              <mc:Fallback>
                <p:oleObj name="ActiveGraph" r:id="rId3" imgW="13925486" imgH="5686323" progId="FDSCHART.FDSChartCtrlUnicode.1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204C7F6A-46E4-4720-9107-641833CDB46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1613" y="1547334"/>
                        <a:ext cx="11206355" cy="45899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6753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789A4EC-5A52-2140-80F8-C00083283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031" y="561749"/>
            <a:ext cx="11206356" cy="528627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rgbClr val="00206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Personal saving rate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176464" y="1176100"/>
            <a:ext cx="7858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04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5489B6"/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Personal Saving Rate (disposable personal income less spending as a % of disposable income)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66E3AE8D-7ECC-4C6A-B4BD-0FB74148D38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4030" y="1522738"/>
          <a:ext cx="11206355" cy="47827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tiveGraph" r:id="rId3" imgW="14001635" imgH="5972277" progId="FDSCHART.FDSChartCtrlUnicode.1">
                  <p:embed/>
                </p:oleObj>
              </mc:Choice>
              <mc:Fallback>
                <p:oleObj name="ActiveGraph" r:id="rId3" imgW="14001635" imgH="5972277" progId="FDSCHART.FDSChartCtrlUnicode.1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66E3AE8D-7ECC-4C6A-B4BD-0FB74148D38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4030" y="1522738"/>
                        <a:ext cx="11206355" cy="47827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4339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789A4EC-5A52-2140-80F8-C00083283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031" y="561749"/>
            <a:ext cx="11206356" cy="528627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rgbClr val="00206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Income and expenditures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834016" y="1206050"/>
            <a:ext cx="66039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04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5489B6"/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Real Personal Disposable Income and Real Personal Consumption Expenditures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4D2A0BE-103A-435A-9E72-C59FFF87F561}"/>
              </a:ext>
            </a:extLst>
          </p:cNvPr>
          <p:cNvSpPr txBox="1"/>
          <p:nvPr/>
        </p:nvSpPr>
        <p:spPr>
          <a:xfrm>
            <a:off x="1368571" y="3992903"/>
            <a:ext cx="14051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3E5C3">
                    <a:lumMod val="50000"/>
                  </a:srgbClr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rPr>
              <a:t>Microsoft distributed a one-time special $3/share dividend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6B8FCA5-A8DD-4682-94DB-0401BBA1913B}"/>
              </a:ext>
            </a:extLst>
          </p:cNvPr>
          <p:cNvSpPr/>
          <p:nvPr/>
        </p:nvSpPr>
        <p:spPr bwMode="auto">
          <a:xfrm>
            <a:off x="1962092" y="4546901"/>
            <a:ext cx="218114" cy="461665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  <a:prstDash val="dash"/>
            <a:headEnd/>
            <a:tailEnd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28600" tIns="118872" rIns="228600" bIns="118872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383C3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E821FD-54AB-4968-82E3-1C088C99A79F}"/>
              </a:ext>
            </a:extLst>
          </p:cNvPr>
          <p:cNvSpPr txBox="1"/>
          <p:nvPr/>
        </p:nvSpPr>
        <p:spPr>
          <a:xfrm>
            <a:off x="7751428" y="1886638"/>
            <a:ext cx="218253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F3E5C3">
                    <a:lumMod val="50000"/>
                  </a:srgbClr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rPr>
              <a:t>Covid-19 Stimulus Checks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3E5C3">
                    <a:lumMod val="50000"/>
                  </a:srgbClr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rPr>
              <a:t>$1,200 | April of 2020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3E5C3">
                    <a:lumMod val="50000"/>
                  </a:srgbClr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rPr>
              <a:t>$600 | December 2020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3E5C3">
                    <a:lumMod val="50000"/>
                  </a:srgbClr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rPr>
              <a:t>$1,400 | March 2021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3E5C3">
                    <a:lumMod val="50000"/>
                  </a:srgbClr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rPr>
              <a:t>PPP Loans | April 2020 – May 2021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1816464-14CC-4E57-B50B-C8721FFE58B8}"/>
              </a:ext>
            </a:extLst>
          </p:cNvPr>
          <p:cNvSpPr/>
          <p:nvPr/>
        </p:nvSpPr>
        <p:spPr bwMode="auto">
          <a:xfrm>
            <a:off x="9933962" y="1770932"/>
            <a:ext cx="743273" cy="1658068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  <a:prstDash val="dash"/>
            <a:headEnd/>
            <a:tailEnd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28600" tIns="118872" rIns="228600" bIns="118872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383C3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F9C63A65-0F2A-43B6-BF8C-5F82F604EFF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4500" y="1431925"/>
          <a:ext cx="11303000" cy="477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tiveGraph" r:id="rId3" imgW="14039863" imgH="5924516" progId="FDSCHART.FDSChartCtrlUnicode.1">
                  <p:embed/>
                </p:oleObj>
              </mc:Choice>
              <mc:Fallback>
                <p:oleObj name="ActiveGraph" r:id="rId3" imgW="14039863" imgH="5924516" progId="FDSCHART.FDSChartCtrlUnicode.1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F9C63A65-0F2A-43B6-BF8C-5F82F604EFF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4500" y="1431925"/>
                        <a:ext cx="11303000" cy="4776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1782546"/>
      </p:ext>
    </p:extLst>
  </p:cSld>
  <p:clrMapOvr>
    <a:masterClrMapping/>
  </p:clrMapOvr>
</p:sld>
</file>

<file path=ppt/theme/theme1.xml><?xml version="1.0" encoding="utf-8"?>
<a:theme xmlns:a="http://schemas.openxmlformats.org/drawingml/2006/main" name="ABtemplate">
  <a:themeElements>
    <a:clrScheme name="RJ Brand Colors">
      <a:dk1>
        <a:srgbClr val="383C3E"/>
      </a:dk1>
      <a:lt1>
        <a:srgbClr val="FFFFFF"/>
      </a:lt1>
      <a:dk2>
        <a:srgbClr val="6F727D"/>
      </a:dk2>
      <a:lt2>
        <a:srgbClr val="9EA7B0"/>
      </a:lt2>
      <a:accent1>
        <a:srgbClr val="002949"/>
      </a:accent1>
      <a:accent2>
        <a:srgbClr val="5489B6"/>
      </a:accent2>
      <a:accent3>
        <a:srgbClr val="F3E5C3"/>
      </a:accent3>
      <a:accent4>
        <a:srgbClr val="8CC2CE"/>
      </a:accent4>
      <a:accent5>
        <a:srgbClr val="998542"/>
      </a:accent5>
      <a:accent6>
        <a:srgbClr val="8D89A5"/>
      </a:accent6>
      <a:hlink>
        <a:srgbClr val="5489B6"/>
      </a:hlink>
      <a:folHlink>
        <a:srgbClr val="00294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>
            <a:lumMod val="20000"/>
            <a:lumOff val="80000"/>
          </a:schemeClr>
        </a:solidFill>
        <a:ln>
          <a:noFill/>
          <a:headEnd/>
          <a:tailEnd/>
        </a:ln>
        <a:effectLst/>
      </a:spPr>
      <a:bodyPr lIns="228600" tIns="118872" rIns="228600" bIns="118872" rtlCol="0" anchor="ctr" anchorCtr="0">
        <a:noAutofit/>
      </a:bodyPr>
      <a:lstStyle>
        <a:defPPr algn="l">
          <a:lnSpc>
            <a:spcPct val="110000"/>
          </a:lnSpc>
          <a:spcAft>
            <a:spcPts val="800"/>
          </a:spcAft>
          <a:defRPr sz="1200" dirty="0" smtClean="0">
            <a:solidFill>
              <a:schemeClr val="tx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 cap="flat" cmpd="sng" algn="ctr">
          <a:solidFill>
            <a:srgbClr val="C8C8C8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256</Words>
  <Application>Microsoft Office PowerPoint</Application>
  <PresentationFormat>Widescreen</PresentationFormat>
  <Paragraphs>76</Paragraphs>
  <Slides>20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Lucida Grande</vt:lpstr>
      <vt:lpstr>Source Sans Pro</vt:lpstr>
      <vt:lpstr>Wingdings</vt:lpstr>
      <vt:lpstr>ABtemplate</vt:lpstr>
      <vt:lpstr>ActiveGraph</vt:lpstr>
      <vt:lpstr>PowerPoint Presentation</vt:lpstr>
      <vt:lpstr>inflation</vt:lpstr>
      <vt:lpstr>Inflation</vt:lpstr>
      <vt:lpstr>inflation</vt:lpstr>
      <vt:lpstr>inflation</vt:lpstr>
      <vt:lpstr>Real gross domestic product</vt:lpstr>
      <vt:lpstr>Personal consumption expenditures</vt:lpstr>
      <vt:lpstr>Personal saving rate</vt:lpstr>
      <vt:lpstr>Income and expenditures</vt:lpstr>
      <vt:lpstr>employment</vt:lpstr>
      <vt:lpstr>Us nonfarm employment</vt:lpstr>
      <vt:lpstr>Unemployment rate</vt:lpstr>
      <vt:lpstr>Labor force</vt:lpstr>
      <vt:lpstr>Fed funds, mortgage and treasury rates</vt:lpstr>
      <vt:lpstr>Housing market</vt:lpstr>
      <vt:lpstr>Housing market</vt:lpstr>
      <vt:lpstr>Industrial production</vt:lpstr>
      <vt:lpstr>Institute of supply management</vt:lpstr>
      <vt:lpstr>Institute of supply management</vt:lpstr>
      <vt:lpstr>Consumer Confidence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Brenda Swank</dc:creator>
  <cp:lastModifiedBy>Brenda Swank</cp:lastModifiedBy>
  <cp:revision>1</cp:revision>
  <dcterms:created xsi:type="dcterms:W3CDTF">2022-11-22T19:52:24Z</dcterms:created>
  <dcterms:modified xsi:type="dcterms:W3CDTF">2022-11-22T19:52:57Z</dcterms:modified>
</cp:coreProperties>
</file>